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9236075" cy="697388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CCCCFF"/>
    <a:srgbClr val="6699FF"/>
    <a:srgbClr val="FF6600"/>
    <a:srgbClr val="FFFFCC"/>
    <a:srgbClr val="3399FF"/>
    <a:srgbClr val="FFCCCC"/>
    <a:srgbClr val="99FF99"/>
    <a:srgbClr val="99CC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101" d="100"/>
          <a:sy n="101" d="100"/>
        </p:scale>
        <p:origin x="2340" y="11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4132" cy="387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8" tIns="45439" rIns="90878" bIns="4543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960" y="0"/>
            <a:ext cx="4005658" cy="387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8" tIns="45439" rIns="90878" bIns="4543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6450"/>
            <a:ext cx="4004132" cy="387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8" tIns="45439" rIns="90878" bIns="4543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960" y="6586450"/>
            <a:ext cx="4005658" cy="387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8" tIns="45439" rIns="90878" bIns="4543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321747-1AE4-4F47-A778-CAB277D75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2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307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7350" y="541338"/>
            <a:ext cx="3409950" cy="2636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5300" y="3332575"/>
            <a:ext cx="6756017" cy="3099505"/>
          </a:xfrm>
          <a:prstGeom prst="rect">
            <a:avLst/>
          </a:prstGeom>
          <a:noFill/>
          <a:ln cap="rnd">
            <a:miter lim="800000"/>
            <a:headEnd/>
            <a:tailEnd/>
          </a:ln>
        </p:spPr>
        <p:txBody>
          <a:bodyPr lIns="90878" tIns="45439" rIns="90878" bIns="45439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BE927-99B2-4258-822C-508BF0D60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F66AC-E9CC-44CE-8400-3106AC30B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5975" y="692150"/>
            <a:ext cx="2136775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692150"/>
            <a:ext cx="6257925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EC9D1-A727-45EB-8098-4134F308A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6E448-BA9F-49A0-AF3D-353F99224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25957-064D-488E-8E47-4683CAB7E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2244725"/>
            <a:ext cx="4197350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44725"/>
            <a:ext cx="4197350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4F910-1BA8-4065-958E-3FB911850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3C56D-75C2-44B0-9407-ABF1F1990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5A917-BFD1-471C-9EC6-84E23BEBF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9A922-8625-443C-93EE-4131D7566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B609B-9FCE-4012-A80C-49B51B835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A3D26-3FA1-4487-AF88-457BB5752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92150"/>
            <a:ext cx="8547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559" tIns="51280" rIns="102559" bIns="512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244725"/>
            <a:ext cx="85471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559" tIns="51280" rIns="102559" bIns="51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7080250"/>
            <a:ext cx="20955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2559" tIns="51280" rIns="102559" bIns="51280" numCol="1" anchor="ctr" anchorCtr="0" compatLnSpc="1">
            <a:prstTxWarp prst="textNoShape">
              <a:avLst/>
            </a:prstTxWarp>
          </a:bodyPr>
          <a:lstStyle>
            <a:lvl1pPr algn="l">
              <a:defRPr sz="16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5350" y="7080250"/>
            <a:ext cx="31877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2559" tIns="51280" rIns="102559" bIns="51280" numCol="1" anchor="ctr" anchorCtr="0" compatLnSpc="1">
            <a:prstTxWarp prst="textNoShape">
              <a:avLst/>
            </a:prstTxWarp>
          </a:bodyPr>
          <a:lstStyle>
            <a:lvl1pPr>
              <a:defRPr sz="16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7250" y="7080250"/>
            <a:ext cx="20955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2559" tIns="51280" rIns="102559" bIns="51280" numCol="1" anchor="ctr" anchorCtr="0" compatLnSpc="1">
            <a:prstTxWarp prst="textNoShape">
              <a:avLst/>
            </a:prstTxWarp>
          </a:bodyPr>
          <a:lstStyle>
            <a:lvl1pPr algn="r">
              <a:defRPr sz="16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C5B0CD3-0DD6-4383-ADAD-A98281143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defTabSz="10191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6pPr>
      <a:lvl7pPr marL="914400" algn="ctr" defTabSz="10191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7pPr>
      <a:lvl8pPr marL="1371600" algn="ctr" defTabSz="10191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8pPr>
      <a:lvl9pPr marL="1828800" algn="ctr" defTabSz="10191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9pPr>
    </p:titleStyle>
    <p:bodyStyle>
      <a:lvl1pPr marL="379413" indent="-379413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8675" indent="-320675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84350" indent="-257175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00"/>
          <p:cNvSpPr txBox="1">
            <a:spLocks noChangeArrowheads="1"/>
          </p:cNvSpPr>
          <p:nvPr/>
        </p:nvSpPr>
        <p:spPr bwMode="auto">
          <a:xfrm>
            <a:off x="1257300" y="4105275"/>
            <a:ext cx="982663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101853" tIns="50926" rIns="101853" bIns="50926">
            <a:spAutoFit/>
          </a:bodyPr>
          <a:lstStyle/>
          <a:p>
            <a:pPr algn="l" defTabSz="1019175"/>
            <a:r>
              <a:rPr lang="en-US" sz="1200" i="1"/>
              <a:t>Bridgeville</a:t>
            </a:r>
          </a:p>
        </p:txBody>
      </p:sp>
      <p:sp>
        <p:nvSpPr>
          <p:cNvPr id="2051" name="Rectangle 374"/>
          <p:cNvSpPr>
            <a:spLocks noChangeArrowheads="1"/>
          </p:cNvSpPr>
          <p:nvPr/>
        </p:nvSpPr>
        <p:spPr bwMode="auto">
          <a:xfrm>
            <a:off x="1863725" y="4227513"/>
            <a:ext cx="84138" cy="112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278"/>
          <p:cNvSpPr txBox="1">
            <a:spLocks noChangeArrowheads="1"/>
          </p:cNvSpPr>
          <p:nvPr/>
        </p:nvSpPr>
        <p:spPr bwMode="auto">
          <a:xfrm>
            <a:off x="7989888" y="2135188"/>
            <a:ext cx="649287" cy="2238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101853" tIns="50926" rIns="101853" bIns="50926">
            <a:spAutoFit/>
          </a:bodyPr>
          <a:lstStyle/>
          <a:p>
            <a:pPr algn="l" defTabSz="1019175"/>
            <a:r>
              <a:rPr lang="en-US" sz="800" i="1"/>
              <a:t>Dunmore</a:t>
            </a:r>
          </a:p>
        </p:txBody>
      </p:sp>
      <p:sp>
        <p:nvSpPr>
          <p:cNvPr id="2053" name="Freeform 2"/>
          <p:cNvSpPr>
            <a:spLocks/>
          </p:cNvSpPr>
          <p:nvPr/>
        </p:nvSpPr>
        <p:spPr bwMode="auto">
          <a:xfrm>
            <a:off x="735013" y="4933950"/>
            <a:ext cx="947737" cy="631825"/>
          </a:xfrm>
          <a:custGeom>
            <a:avLst/>
            <a:gdLst>
              <a:gd name="T0" fmla="*/ 767964 w 543"/>
              <a:gd name="T1" fmla="*/ 96928 h 352"/>
              <a:gd name="T2" fmla="*/ 734801 w 543"/>
              <a:gd name="T3" fmla="*/ 71798 h 352"/>
              <a:gd name="T4" fmla="*/ 741783 w 543"/>
              <a:gd name="T5" fmla="*/ 48464 h 352"/>
              <a:gd name="T6" fmla="*/ 706876 w 543"/>
              <a:gd name="T7" fmla="*/ 34104 h 352"/>
              <a:gd name="T8" fmla="*/ 616116 w 543"/>
              <a:gd name="T9" fmla="*/ 68208 h 352"/>
              <a:gd name="T10" fmla="*/ 528848 w 543"/>
              <a:gd name="T11" fmla="*/ 34104 h 352"/>
              <a:gd name="T12" fmla="*/ 424125 w 543"/>
              <a:gd name="T13" fmla="*/ 32309 h 352"/>
              <a:gd name="T14" fmla="*/ 382236 w 543"/>
              <a:gd name="T15" fmla="*/ 16155 h 352"/>
              <a:gd name="T16" fmla="*/ 352565 w 543"/>
              <a:gd name="T17" fmla="*/ 0 h 352"/>
              <a:gd name="T18" fmla="*/ 338602 w 543"/>
              <a:gd name="T19" fmla="*/ 19745 h 352"/>
              <a:gd name="T20" fmla="*/ 301949 w 543"/>
              <a:gd name="T21" fmla="*/ 34104 h 352"/>
              <a:gd name="T22" fmla="*/ 211190 w 543"/>
              <a:gd name="T23" fmla="*/ 68208 h 352"/>
              <a:gd name="T24" fmla="*/ 164065 w 543"/>
              <a:gd name="T25" fmla="*/ 91543 h 352"/>
              <a:gd name="T26" fmla="*/ 123921 w 543"/>
              <a:gd name="T27" fmla="*/ 93338 h 352"/>
              <a:gd name="T28" fmla="*/ 94250 w 543"/>
              <a:gd name="T29" fmla="*/ 113082 h 352"/>
              <a:gd name="T30" fmla="*/ 73306 w 543"/>
              <a:gd name="T31" fmla="*/ 134622 h 352"/>
              <a:gd name="T32" fmla="*/ 55852 w 543"/>
              <a:gd name="T33" fmla="*/ 120262 h 352"/>
              <a:gd name="T34" fmla="*/ 33162 w 543"/>
              <a:gd name="T35" fmla="*/ 120262 h 352"/>
              <a:gd name="T36" fmla="*/ 0 w 543"/>
              <a:gd name="T37" fmla="*/ 603106 h 352"/>
              <a:gd name="T38" fmla="*/ 939010 w 543"/>
              <a:gd name="T39" fmla="*/ 606696 h 352"/>
              <a:gd name="T40" fmla="*/ 939010 w 543"/>
              <a:gd name="T41" fmla="*/ 572591 h 352"/>
              <a:gd name="T42" fmla="*/ 902357 w 543"/>
              <a:gd name="T43" fmla="*/ 543872 h 352"/>
              <a:gd name="T44" fmla="*/ 907593 w 543"/>
              <a:gd name="T45" fmla="*/ 498998 h 352"/>
              <a:gd name="T46" fmla="*/ 939010 w 543"/>
              <a:gd name="T47" fmla="*/ 472074 h 352"/>
              <a:gd name="T48" fmla="*/ 923302 w 543"/>
              <a:gd name="T49" fmla="*/ 416430 h 352"/>
              <a:gd name="T50" fmla="*/ 909339 w 543"/>
              <a:gd name="T51" fmla="*/ 384121 h 352"/>
              <a:gd name="T52" fmla="*/ 900612 w 543"/>
              <a:gd name="T53" fmla="*/ 364376 h 352"/>
              <a:gd name="T54" fmla="*/ 914575 w 543"/>
              <a:gd name="T55" fmla="*/ 337452 h 352"/>
              <a:gd name="T56" fmla="*/ 919811 w 543"/>
              <a:gd name="T57" fmla="*/ 319502 h 352"/>
              <a:gd name="T58" fmla="*/ 930283 w 543"/>
              <a:gd name="T59" fmla="*/ 290783 h 352"/>
              <a:gd name="T60" fmla="*/ 923302 w 543"/>
              <a:gd name="T61" fmla="*/ 229755 h 352"/>
              <a:gd name="T62" fmla="*/ 872686 w 543"/>
              <a:gd name="T63" fmla="*/ 152571 h 352"/>
              <a:gd name="T64" fmla="*/ 830797 w 543"/>
              <a:gd name="T65" fmla="*/ 152571 h 352"/>
              <a:gd name="T66" fmla="*/ 795889 w 543"/>
              <a:gd name="T67" fmla="*/ 134622 h 352"/>
              <a:gd name="T68" fmla="*/ 795889 w 543"/>
              <a:gd name="T69" fmla="*/ 91543 h 35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43"/>
              <a:gd name="T106" fmla="*/ 0 h 352"/>
              <a:gd name="T107" fmla="*/ 543 w 543"/>
              <a:gd name="T108" fmla="*/ 352 h 35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43" h="352">
                <a:moveTo>
                  <a:pt x="456" y="51"/>
                </a:moveTo>
                <a:lnTo>
                  <a:pt x="440" y="54"/>
                </a:lnTo>
                <a:lnTo>
                  <a:pt x="423" y="51"/>
                </a:lnTo>
                <a:lnTo>
                  <a:pt x="421" y="40"/>
                </a:lnTo>
                <a:lnTo>
                  <a:pt x="425" y="34"/>
                </a:lnTo>
                <a:lnTo>
                  <a:pt x="425" y="27"/>
                </a:lnTo>
                <a:lnTo>
                  <a:pt x="417" y="20"/>
                </a:lnTo>
                <a:lnTo>
                  <a:pt x="405" y="19"/>
                </a:lnTo>
                <a:lnTo>
                  <a:pt x="384" y="35"/>
                </a:lnTo>
                <a:lnTo>
                  <a:pt x="353" y="38"/>
                </a:lnTo>
                <a:lnTo>
                  <a:pt x="329" y="29"/>
                </a:lnTo>
                <a:lnTo>
                  <a:pt x="303" y="19"/>
                </a:lnTo>
                <a:lnTo>
                  <a:pt x="267" y="18"/>
                </a:lnTo>
                <a:lnTo>
                  <a:pt x="243" y="18"/>
                </a:lnTo>
                <a:lnTo>
                  <a:pt x="225" y="16"/>
                </a:lnTo>
                <a:lnTo>
                  <a:pt x="219" y="9"/>
                </a:lnTo>
                <a:lnTo>
                  <a:pt x="211" y="2"/>
                </a:lnTo>
                <a:lnTo>
                  <a:pt x="202" y="0"/>
                </a:lnTo>
                <a:lnTo>
                  <a:pt x="195" y="4"/>
                </a:lnTo>
                <a:lnTo>
                  <a:pt x="194" y="11"/>
                </a:lnTo>
                <a:lnTo>
                  <a:pt x="190" y="16"/>
                </a:lnTo>
                <a:lnTo>
                  <a:pt x="173" y="19"/>
                </a:lnTo>
                <a:lnTo>
                  <a:pt x="138" y="29"/>
                </a:lnTo>
                <a:lnTo>
                  <a:pt x="121" y="38"/>
                </a:lnTo>
                <a:lnTo>
                  <a:pt x="107" y="49"/>
                </a:lnTo>
                <a:lnTo>
                  <a:pt x="94" y="51"/>
                </a:lnTo>
                <a:lnTo>
                  <a:pt x="83" y="50"/>
                </a:lnTo>
                <a:lnTo>
                  <a:pt x="71" y="52"/>
                </a:lnTo>
                <a:lnTo>
                  <a:pt x="61" y="57"/>
                </a:lnTo>
                <a:lnTo>
                  <a:pt x="54" y="63"/>
                </a:lnTo>
                <a:lnTo>
                  <a:pt x="51" y="71"/>
                </a:lnTo>
                <a:lnTo>
                  <a:pt x="42" y="75"/>
                </a:lnTo>
                <a:lnTo>
                  <a:pt x="35" y="72"/>
                </a:lnTo>
                <a:lnTo>
                  <a:pt x="32" y="67"/>
                </a:lnTo>
                <a:lnTo>
                  <a:pt x="30" y="65"/>
                </a:lnTo>
                <a:lnTo>
                  <a:pt x="19" y="67"/>
                </a:lnTo>
                <a:lnTo>
                  <a:pt x="8" y="61"/>
                </a:lnTo>
                <a:lnTo>
                  <a:pt x="0" y="336"/>
                </a:lnTo>
                <a:lnTo>
                  <a:pt x="531" y="351"/>
                </a:lnTo>
                <a:lnTo>
                  <a:pt x="538" y="338"/>
                </a:lnTo>
                <a:lnTo>
                  <a:pt x="542" y="327"/>
                </a:lnTo>
                <a:lnTo>
                  <a:pt x="538" y="319"/>
                </a:lnTo>
                <a:lnTo>
                  <a:pt x="527" y="314"/>
                </a:lnTo>
                <a:lnTo>
                  <a:pt x="517" y="303"/>
                </a:lnTo>
                <a:lnTo>
                  <a:pt x="516" y="286"/>
                </a:lnTo>
                <a:lnTo>
                  <a:pt x="520" y="278"/>
                </a:lnTo>
                <a:lnTo>
                  <a:pt x="531" y="274"/>
                </a:lnTo>
                <a:lnTo>
                  <a:pt x="538" y="263"/>
                </a:lnTo>
                <a:lnTo>
                  <a:pt x="536" y="254"/>
                </a:lnTo>
                <a:lnTo>
                  <a:pt x="529" y="232"/>
                </a:lnTo>
                <a:lnTo>
                  <a:pt x="527" y="216"/>
                </a:lnTo>
                <a:lnTo>
                  <a:pt x="521" y="214"/>
                </a:lnTo>
                <a:lnTo>
                  <a:pt x="515" y="208"/>
                </a:lnTo>
                <a:lnTo>
                  <a:pt x="516" y="203"/>
                </a:lnTo>
                <a:lnTo>
                  <a:pt x="523" y="199"/>
                </a:lnTo>
                <a:lnTo>
                  <a:pt x="524" y="188"/>
                </a:lnTo>
                <a:lnTo>
                  <a:pt x="521" y="183"/>
                </a:lnTo>
                <a:lnTo>
                  <a:pt x="527" y="178"/>
                </a:lnTo>
                <a:lnTo>
                  <a:pt x="534" y="172"/>
                </a:lnTo>
                <a:lnTo>
                  <a:pt x="533" y="162"/>
                </a:lnTo>
                <a:lnTo>
                  <a:pt x="526" y="141"/>
                </a:lnTo>
                <a:lnTo>
                  <a:pt x="529" y="128"/>
                </a:lnTo>
                <a:lnTo>
                  <a:pt x="510" y="92"/>
                </a:lnTo>
                <a:lnTo>
                  <a:pt x="500" y="85"/>
                </a:lnTo>
                <a:lnTo>
                  <a:pt x="489" y="83"/>
                </a:lnTo>
                <a:lnTo>
                  <a:pt x="476" y="85"/>
                </a:lnTo>
                <a:lnTo>
                  <a:pt x="464" y="84"/>
                </a:lnTo>
                <a:lnTo>
                  <a:pt x="456" y="75"/>
                </a:lnTo>
                <a:lnTo>
                  <a:pt x="455" y="61"/>
                </a:lnTo>
                <a:lnTo>
                  <a:pt x="456" y="51"/>
                </a:lnTo>
              </a:path>
            </a:pathLst>
          </a:custGeom>
          <a:solidFill>
            <a:srgbClr val="FF66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3"/>
          <p:cNvSpPr>
            <a:spLocks/>
          </p:cNvSpPr>
          <p:nvPr/>
        </p:nvSpPr>
        <p:spPr bwMode="auto">
          <a:xfrm>
            <a:off x="1528763" y="4714875"/>
            <a:ext cx="1101725" cy="869950"/>
          </a:xfrm>
          <a:custGeom>
            <a:avLst/>
            <a:gdLst>
              <a:gd name="T0" fmla="*/ 144918 w 631"/>
              <a:gd name="T1" fmla="*/ 828609 h 484"/>
              <a:gd name="T2" fmla="*/ 144918 w 631"/>
              <a:gd name="T3" fmla="*/ 794458 h 484"/>
              <a:gd name="T4" fmla="*/ 108252 w 631"/>
              <a:gd name="T5" fmla="*/ 765700 h 484"/>
              <a:gd name="T6" fmla="*/ 111744 w 631"/>
              <a:gd name="T7" fmla="*/ 720764 h 484"/>
              <a:gd name="T8" fmla="*/ 144918 w 631"/>
              <a:gd name="T9" fmla="*/ 693803 h 484"/>
              <a:gd name="T10" fmla="*/ 129204 w 631"/>
              <a:gd name="T11" fmla="*/ 636286 h 484"/>
              <a:gd name="T12" fmla="*/ 115236 w 631"/>
              <a:gd name="T13" fmla="*/ 603932 h 484"/>
              <a:gd name="T14" fmla="*/ 106506 w 631"/>
              <a:gd name="T15" fmla="*/ 585958 h 484"/>
              <a:gd name="T16" fmla="*/ 120474 w 631"/>
              <a:gd name="T17" fmla="*/ 558997 h 484"/>
              <a:gd name="T18" fmla="*/ 125712 w 631"/>
              <a:gd name="T19" fmla="*/ 539225 h 484"/>
              <a:gd name="T20" fmla="*/ 134442 w 631"/>
              <a:gd name="T21" fmla="*/ 510467 h 484"/>
              <a:gd name="T22" fmla="*/ 127458 w 631"/>
              <a:gd name="T23" fmla="*/ 451152 h 484"/>
              <a:gd name="T24" fmla="*/ 78570 w 631"/>
              <a:gd name="T25" fmla="*/ 373863 h 484"/>
              <a:gd name="T26" fmla="*/ 36666 w 631"/>
              <a:gd name="T27" fmla="*/ 373863 h 484"/>
              <a:gd name="T28" fmla="*/ 1746 w 631"/>
              <a:gd name="T29" fmla="*/ 355889 h 484"/>
              <a:gd name="T30" fmla="*/ 1746 w 631"/>
              <a:gd name="T31" fmla="*/ 310953 h 484"/>
              <a:gd name="T32" fmla="*/ 22698 w 631"/>
              <a:gd name="T33" fmla="*/ 271410 h 484"/>
              <a:gd name="T34" fmla="*/ 54126 w 631"/>
              <a:gd name="T35" fmla="*/ 251638 h 484"/>
              <a:gd name="T36" fmla="*/ 82062 w 631"/>
              <a:gd name="T37" fmla="*/ 278600 h 484"/>
              <a:gd name="T38" fmla="*/ 120474 w 631"/>
              <a:gd name="T39" fmla="*/ 273207 h 484"/>
              <a:gd name="T40" fmla="*/ 179838 w 631"/>
              <a:gd name="T41" fmla="*/ 230069 h 484"/>
              <a:gd name="T42" fmla="*/ 186822 w 631"/>
              <a:gd name="T43" fmla="*/ 195918 h 484"/>
              <a:gd name="T44" fmla="*/ 200790 w 631"/>
              <a:gd name="T45" fmla="*/ 158173 h 484"/>
              <a:gd name="T46" fmla="*/ 169362 w 631"/>
              <a:gd name="T47" fmla="*/ 122224 h 484"/>
              <a:gd name="T48" fmla="*/ 223488 w 631"/>
              <a:gd name="T49" fmla="*/ 120427 h 484"/>
              <a:gd name="T50" fmla="*/ 265392 w 631"/>
              <a:gd name="T51" fmla="*/ 89871 h 484"/>
              <a:gd name="T52" fmla="*/ 197298 w 631"/>
              <a:gd name="T53" fmla="*/ 12582 h 484"/>
              <a:gd name="T54" fmla="*/ 415548 w 631"/>
              <a:gd name="T55" fmla="*/ 23366 h 484"/>
              <a:gd name="T56" fmla="*/ 476658 w 631"/>
              <a:gd name="T57" fmla="*/ 61112 h 484"/>
              <a:gd name="T58" fmla="*/ 529038 w 631"/>
              <a:gd name="T59" fmla="*/ 75492 h 484"/>
              <a:gd name="T60" fmla="*/ 574433 w 631"/>
              <a:gd name="T61" fmla="*/ 106048 h 484"/>
              <a:gd name="T62" fmla="*/ 611099 w 631"/>
              <a:gd name="T63" fmla="*/ 100655 h 484"/>
              <a:gd name="T64" fmla="*/ 642527 w 631"/>
              <a:gd name="T65" fmla="*/ 113237 h 484"/>
              <a:gd name="T66" fmla="*/ 663479 w 631"/>
              <a:gd name="T67" fmla="*/ 82681 h 484"/>
              <a:gd name="T68" fmla="*/ 728081 w 631"/>
              <a:gd name="T69" fmla="*/ 50328 h 484"/>
              <a:gd name="T70" fmla="*/ 766493 w 631"/>
              <a:gd name="T71" fmla="*/ 14379 h 484"/>
              <a:gd name="T72" fmla="*/ 815381 w 631"/>
              <a:gd name="T73" fmla="*/ 0 h 484"/>
              <a:gd name="T74" fmla="*/ 876491 w 631"/>
              <a:gd name="T75" fmla="*/ 46733 h 484"/>
              <a:gd name="T76" fmla="*/ 937601 w 631"/>
              <a:gd name="T77" fmla="*/ 88073 h 484"/>
              <a:gd name="T78" fmla="*/ 1003949 w 631"/>
              <a:gd name="T79" fmla="*/ 143793 h 484"/>
              <a:gd name="T80" fmla="*/ 1037123 w 631"/>
              <a:gd name="T81" fmla="*/ 212095 h 484"/>
              <a:gd name="T82" fmla="*/ 1073789 w 631"/>
              <a:gd name="T83" fmla="*/ 212095 h 484"/>
              <a:gd name="T84" fmla="*/ 932363 w 631"/>
              <a:gd name="T85" fmla="*/ 501480 h 484"/>
              <a:gd name="T86" fmla="*/ 962045 w 631"/>
              <a:gd name="T87" fmla="*/ 630894 h 484"/>
              <a:gd name="T88" fmla="*/ 977759 w 631"/>
              <a:gd name="T89" fmla="*/ 704588 h 484"/>
              <a:gd name="T90" fmla="*/ 998711 w 631"/>
              <a:gd name="T91" fmla="*/ 738739 h 484"/>
              <a:gd name="T92" fmla="*/ 962045 w 631"/>
              <a:gd name="T93" fmla="*/ 731549 h 484"/>
              <a:gd name="T94" fmla="*/ 944585 w 631"/>
              <a:gd name="T95" fmla="*/ 753118 h 484"/>
              <a:gd name="T96" fmla="*/ 937601 w 631"/>
              <a:gd name="T97" fmla="*/ 792661 h 484"/>
              <a:gd name="T98" fmla="*/ 935855 w 631"/>
              <a:gd name="T99" fmla="*/ 868153 h 48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31"/>
              <a:gd name="T151" fmla="*/ 0 h 484"/>
              <a:gd name="T152" fmla="*/ 631 w 631"/>
              <a:gd name="T153" fmla="*/ 484 h 48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31" h="484">
                <a:moveTo>
                  <a:pt x="76" y="473"/>
                </a:moveTo>
                <a:lnTo>
                  <a:pt x="83" y="461"/>
                </a:lnTo>
                <a:lnTo>
                  <a:pt x="87" y="450"/>
                </a:lnTo>
                <a:lnTo>
                  <a:pt x="83" y="442"/>
                </a:lnTo>
                <a:lnTo>
                  <a:pt x="72" y="437"/>
                </a:lnTo>
                <a:lnTo>
                  <a:pt x="62" y="426"/>
                </a:lnTo>
                <a:lnTo>
                  <a:pt x="61" y="409"/>
                </a:lnTo>
                <a:lnTo>
                  <a:pt x="64" y="401"/>
                </a:lnTo>
                <a:lnTo>
                  <a:pt x="77" y="397"/>
                </a:lnTo>
                <a:lnTo>
                  <a:pt x="83" y="386"/>
                </a:lnTo>
                <a:lnTo>
                  <a:pt x="81" y="376"/>
                </a:lnTo>
                <a:lnTo>
                  <a:pt x="74" y="354"/>
                </a:lnTo>
                <a:lnTo>
                  <a:pt x="72" y="339"/>
                </a:lnTo>
                <a:lnTo>
                  <a:pt x="66" y="336"/>
                </a:lnTo>
                <a:lnTo>
                  <a:pt x="60" y="331"/>
                </a:lnTo>
                <a:lnTo>
                  <a:pt x="61" y="326"/>
                </a:lnTo>
                <a:lnTo>
                  <a:pt x="69" y="322"/>
                </a:lnTo>
                <a:lnTo>
                  <a:pt x="69" y="311"/>
                </a:lnTo>
                <a:lnTo>
                  <a:pt x="67" y="305"/>
                </a:lnTo>
                <a:lnTo>
                  <a:pt x="72" y="300"/>
                </a:lnTo>
                <a:lnTo>
                  <a:pt x="79" y="295"/>
                </a:lnTo>
                <a:lnTo>
                  <a:pt x="77" y="284"/>
                </a:lnTo>
                <a:lnTo>
                  <a:pt x="71" y="264"/>
                </a:lnTo>
                <a:lnTo>
                  <a:pt x="73" y="251"/>
                </a:lnTo>
                <a:lnTo>
                  <a:pt x="55" y="215"/>
                </a:lnTo>
                <a:lnTo>
                  <a:pt x="45" y="208"/>
                </a:lnTo>
                <a:lnTo>
                  <a:pt x="33" y="205"/>
                </a:lnTo>
                <a:lnTo>
                  <a:pt x="21" y="208"/>
                </a:lnTo>
                <a:lnTo>
                  <a:pt x="9" y="207"/>
                </a:lnTo>
                <a:lnTo>
                  <a:pt x="1" y="198"/>
                </a:lnTo>
                <a:lnTo>
                  <a:pt x="0" y="184"/>
                </a:lnTo>
                <a:lnTo>
                  <a:pt x="1" y="173"/>
                </a:lnTo>
                <a:lnTo>
                  <a:pt x="15" y="169"/>
                </a:lnTo>
                <a:lnTo>
                  <a:pt x="13" y="151"/>
                </a:lnTo>
                <a:lnTo>
                  <a:pt x="16" y="141"/>
                </a:lnTo>
                <a:lnTo>
                  <a:pt x="31" y="140"/>
                </a:lnTo>
                <a:lnTo>
                  <a:pt x="41" y="142"/>
                </a:lnTo>
                <a:lnTo>
                  <a:pt x="47" y="155"/>
                </a:lnTo>
                <a:lnTo>
                  <a:pt x="53" y="160"/>
                </a:lnTo>
                <a:lnTo>
                  <a:pt x="69" y="152"/>
                </a:lnTo>
                <a:lnTo>
                  <a:pt x="81" y="135"/>
                </a:lnTo>
                <a:lnTo>
                  <a:pt x="103" y="128"/>
                </a:lnTo>
                <a:lnTo>
                  <a:pt x="115" y="122"/>
                </a:lnTo>
                <a:lnTo>
                  <a:pt x="107" y="109"/>
                </a:lnTo>
                <a:lnTo>
                  <a:pt x="110" y="96"/>
                </a:lnTo>
                <a:lnTo>
                  <a:pt x="115" y="88"/>
                </a:lnTo>
                <a:lnTo>
                  <a:pt x="106" y="78"/>
                </a:lnTo>
                <a:lnTo>
                  <a:pt x="97" y="68"/>
                </a:lnTo>
                <a:lnTo>
                  <a:pt x="106" y="64"/>
                </a:lnTo>
                <a:lnTo>
                  <a:pt x="128" y="67"/>
                </a:lnTo>
                <a:lnTo>
                  <a:pt x="148" y="64"/>
                </a:lnTo>
                <a:lnTo>
                  <a:pt x="152" y="50"/>
                </a:lnTo>
                <a:lnTo>
                  <a:pt x="144" y="28"/>
                </a:lnTo>
                <a:lnTo>
                  <a:pt x="113" y="7"/>
                </a:lnTo>
                <a:lnTo>
                  <a:pt x="122" y="9"/>
                </a:lnTo>
                <a:lnTo>
                  <a:pt x="238" y="13"/>
                </a:lnTo>
                <a:lnTo>
                  <a:pt x="259" y="29"/>
                </a:lnTo>
                <a:lnTo>
                  <a:pt x="273" y="34"/>
                </a:lnTo>
                <a:lnTo>
                  <a:pt x="288" y="31"/>
                </a:lnTo>
                <a:lnTo>
                  <a:pt x="303" y="42"/>
                </a:lnTo>
                <a:lnTo>
                  <a:pt x="321" y="56"/>
                </a:lnTo>
                <a:lnTo>
                  <a:pt x="329" y="59"/>
                </a:lnTo>
                <a:lnTo>
                  <a:pt x="340" y="54"/>
                </a:lnTo>
                <a:lnTo>
                  <a:pt x="350" y="56"/>
                </a:lnTo>
                <a:lnTo>
                  <a:pt x="360" y="63"/>
                </a:lnTo>
                <a:lnTo>
                  <a:pt x="368" y="63"/>
                </a:lnTo>
                <a:lnTo>
                  <a:pt x="371" y="54"/>
                </a:lnTo>
                <a:lnTo>
                  <a:pt x="380" y="46"/>
                </a:lnTo>
                <a:lnTo>
                  <a:pt x="403" y="38"/>
                </a:lnTo>
                <a:lnTo>
                  <a:pt x="417" y="28"/>
                </a:lnTo>
                <a:lnTo>
                  <a:pt x="429" y="17"/>
                </a:lnTo>
                <a:lnTo>
                  <a:pt x="439" y="8"/>
                </a:lnTo>
                <a:lnTo>
                  <a:pt x="455" y="2"/>
                </a:lnTo>
                <a:lnTo>
                  <a:pt x="467" y="0"/>
                </a:lnTo>
                <a:lnTo>
                  <a:pt x="495" y="14"/>
                </a:lnTo>
                <a:lnTo>
                  <a:pt x="502" y="26"/>
                </a:lnTo>
                <a:lnTo>
                  <a:pt x="522" y="43"/>
                </a:lnTo>
                <a:lnTo>
                  <a:pt x="537" y="49"/>
                </a:lnTo>
                <a:lnTo>
                  <a:pt x="544" y="62"/>
                </a:lnTo>
                <a:lnTo>
                  <a:pt x="575" y="80"/>
                </a:lnTo>
                <a:lnTo>
                  <a:pt x="584" y="107"/>
                </a:lnTo>
                <a:lnTo>
                  <a:pt x="594" y="118"/>
                </a:lnTo>
                <a:lnTo>
                  <a:pt x="606" y="118"/>
                </a:lnTo>
                <a:lnTo>
                  <a:pt x="615" y="118"/>
                </a:lnTo>
                <a:lnTo>
                  <a:pt x="630" y="120"/>
                </a:lnTo>
                <a:lnTo>
                  <a:pt x="534" y="279"/>
                </a:lnTo>
                <a:lnTo>
                  <a:pt x="518" y="330"/>
                </a:lnTo>
                <a:lnTo>
                  <a:pt x="551" y="351"/>
                </a:lnTo>
                <a:lnTo>
                  <a:pt x="560" y="366"/>
                </a:lnTo>
                <a:lnTo>
                  <a:pt x="560" y="392"/>
                </a:lnTo>
                <a:lnTo>
                  <a:pt x="567" y="404"/>
                </a:lnTo>
                <a:lnTo>
                  <a:pt x="572" y="411"/>
                </a:lnTo>
                <a:lnTo>
                  <a:pt x="569" y="415"/>
                </a:lnTo>
                <a:lnTo>
                  <a:pt x="551" y="407"/>
                </a:lnTo>
                <a:lnTo>
                  <a:pt x="545" y="415"/>
                </a:lnTo>
                <a:lnTo>
                  <a:pt x="541" y="419"/>
                </a:lnTo>
                <a:lnTo>
                  <a:pt x="549" y="430"/>
                </a:lnTo>
                <a:lnTo>
                  <a:pt x="537" y="441"/>
                </a:lnTo>
                <a:lnTo>
                  <a:pt x="533" y="467"/>
                </a:lnTo>
                <a:lnTo>
                  <a:pt x="536" y="483"/>
                </a:lnTo>
                <a:lnTo>
                  <a:pt x="76" y="473"/>
                </a:lnTo>
              </a:path>
            </a:pathLst>
          </a:custGeom>
          <a:solidFill>
            <a:srgbClr val="FF66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4"/>
          <p:cNvSpPr>
            <a:spLocks/>
          </p:cNvSpPr>
          <p:nvPr/>
        </p:nvSpPr>
        <p:spPr bwMode="auto">
          <a:xfrm>
            <a:off x="2436813" y="4432300"/>
            <a:ext cx="1181100" cy="1160463"/>
          </a:xfrm>
          <a:custGeom>
            <a:avLst/>
            <a:gdLst>
              <a:gd name="T0" fmla="*/ 31403 w 677"/>
              <a:gd name="T1" fmla="*/ 1147869 h 645"/>
              <a:gd name="T2" fmla="*/ 24425 w 677"/>
              <a:gd name="T3" fmla="*/ 1120881 h 645"/>
              <a:gd name="T4" fmla="*/ 31403 w 677"/>
              <a:gd name="T5" fmla="*/ 1074103 h 645"/>
              <a:gd name="T6" fmla="*/ 52338 w 677"/>
              <a:gd name="T7" fmla="*/ 1052513 h 645"/>
              <a:gd name="T8" fmla="*/ 38381 w 677"/>
              <a:gd name="T9" fmla="*/ 1032722 h 645"/>
              <a:gd name="T10" fmla="*/ 47104 w 677"/>
              <a:gd name="T11" fmla="*/ 1027325 h 645"/>
              <a:gd name="T12" fmla="*/ 55827 w 677"/>
              <a:gd name="T13" fmla="*/ 1012931 h 645"/>
              <a:gd name="T14" fmla="*/ 88975 w 677"/>
              <a:gd name="T15" fmla="*/ 1027325 h 645"/>
              <a:gd name="T16" fmla="*/ 94209 w 677"/>
              <a:gd name="T17" fmla="*/ 1018329 h 645"/>
              <a:gd name="T18" fmla="*/ 83741 w 677"/>
              <a:gd name="T19" fmla="*/ 1007534 h 645"/>
              <a:gd name="T20" fmla="*/ 71529 w 677"/>
              <a:gd name="T21" fmla="*/ 984145 h 645"/>
              <a:gd name="T22" fmla="*/ 73274 w 677"/>
              <a:gd name="T23" fmla="*/ 939165 h 645"/>
              <a:gd name="T24" fmla="*/ 55827 w 677"/>
              <a:gd name="T25" fmla="*/ 912178 h 645"/>
              <a:gd name="T26" fmla="*/ 0 w 677"/>
              <a:gd name="T27" fmla="*/ 874395 h 645"/>
              <a:gd name="T28" fmla="*/ 27914 w 677"/>
              <a:gd name="T29" fmla="*/ 780839 h 645"/>
              <a:gd name="T30" fmla="*/ 195396 w 677"/>
              <a:gd name="T31" fmla="*/ 496570 h 645"/>
              <a:gd name="T32" fmla="*/ 232033 w 677"/>
              <a:gd name="T33" fmla="*/ 440796 h 645"/>
              <a:gd name="T34" fmla="*/ 242501 w 677"/>
              <a:gd name="T35" fmla="*/ 417407 h 645"/>
              <a:gd name="T36" fmla="*/ 272159 w 677"/>
              <a:gd name="T37" fmla="*/ 392218 h 645"/>
              <a:gd name="T38" fmla="*/ 296583 w 677"/>
              <a:gd name="T39" fmla="*/ 377825 h 645"/>
              <a:gd name="T40" fmla="*/ 305306 w 677"/>
              <a:gd name="T41" fmla="*/ 356235 h 645"/>
              <a:gd name="T42" fmla="*/ 324497 w 677"/>
              <a:gd name="T43" fmla="*/ 341842 h 645"/>
              <a:gd name="T44" fmla="*/ 343688 w 677"/>
              <a:gd name="T45" fmla="*/ 341842 h 645"/>
              <a:gd name="T46" fmla="*/ 348922 w 677"/>
              <a:gd name="T47" fmla="*/ 356235 h 645"/>
              <a:gd name="T48" fmla="*/ 357645 w 677"/>
              <a:gd name="T49" fmla="*/ 356235 h 645"/>
              <a:gd name="T50" fmla="*/ 375091 w 677"/>
              <a:gd name="T51" fmla="*/ 338243 h 645"/>
              <a:gd name="T52" fmla="*/ 389048 w 677"/>
              <a:gd name="T53" fmla="*/ 311256 h 645"/>
              <a:gd name="T54" fmla="*/ 397771 w 677"/>
              <a:gd name="T55" fmla="*/ 269875 h 645"/>
              <a:gd name="T56" fmla="*/ 406494 w 677"/>
              <a:gd name="T57" fmla="*/ 257281 h 645"/>
              <a:gd name="T58" fmla="*/ 415217 w 677"/>
              <a:gd name="T59" fmla="*/ 253683 h 645"/>
              <a:gd name="T60" fmla="*/ 427429 w 677"/>
              <a:gd name="T61" fmla="*/ 242888 h 645"/>
              <a:gd name="T62" fmla="*/ 427429 w 677"/>
              <a:gd name="T63" fmla="*/ 223097 h 645"/>
              <a:gd name="T64" fmla="*/ 436152 w 677"/>
              <a:gd name="T65" fmla="*/ 217699 h 645"/>
              <a:gd name="T66" fmla="*/ 444875 w 677"/>
              <a:gd name="T67" fmla="*/ 215900 h 645"/>
              <a:gd name="T68" fmla="*/ 453598 w 677"/>
              <a:gd name="T69" fmla="*/ 196109 h 645"/>
              <a:gd name="T70" fmla="*/ 457087 w 677"/>
              <a:gd name="T71" fmla="*/ 172720 h 645"/>
              <a:gd name="T72" fmla="*/ 465811 w 677"/>
              <a:gd name="T73" fmla="*/ 167323 h 645"/>
              <a:gd name="T74" fmla="*/ 474534 w 677"/>
              <a:gd name="T75" fmla="*/ 158327 h 645"/>
              <a:gd name="T76" fmla="*/ 485001 w 677"/>
              <a:gd name="T77" fmla="*/ 142134 h 645"/>
              <a:gd name="T78" fmla="*/ 493724 w 677"/>
              <a:gd name="T79" fmla="*/ 129540 h 645"/>
              <a:gd name="T80" fmla="*/ 495469 w 677"/>
              <a:gd name="T81" fmla="*/ 113348 h 645"/>
              <a:gd name="T82" fmla="*/ 502447 w 677"/>
              <a:gd name="T83" fmla="*/ 106151 h 645"/>
              <a:gd name="T84" fmla="*/ 514660 w 677"/>
              <a:gd name="T85" fmla="*/ 88159 h 645"/>
              <a:gd name="T86" fmla="*/ 528616 w 677"/>
              <a:gd name="T87" fmla="*/ 57573 h 645"/>
              <a:gd name="T88" fmla="*/ 542573 w 677"/>
              <a:gd name="T89" fmla="*/ 34184 h 645"/>
              <a:gd name="T90" fmla="*/ 560019 w 677"/>
              <a:gd name="T91" fmla="*/ 16193 h 645"/>
              <a:gd name="T92" fmla="*/ 563509 w 677"/>
              <a:gd name="T93" fmla="*/ 0 h 645"/>
              <a:gd name="T94" fmla="*/ 760649 w 677"/>
              <a:gd name="T95" fmla="*/ 5398 h 645"/>
              <a:gd name="T96" fmla="*/ 779840 w 677"/>
              <a:gd name="T97" fmla="*/ 16193 h 645"/>
              <a:gd name="T98" fmla="*/ 802520 w 677"/>
              <a:gd name="T99" fmla="*/ 28787 h 645"/>
              <a:gd name="T100" fmla="*/ 816477 w 677"/>
              <a:gd name="T101" fmla="*/ 75565 h 645"/>
              <a:gd name="T102" fmla="*/ 832178 w 677"/>
              <a:gd name="T103" fmla="*/ 82762 h 645"/>
              <a:gd name="T104" fmla="*/ 868815 w 677"/>
              <a:gd name="T105" fmla="*/ 86360 h 645"/>
              <a:gd name="T106" fmla="*/ 1179355 w 677"/>
              <a:gd name="T107" fmla="*/ 93557 h 645"/>
              <a:gd name="T108" fmla="*/ 1137485 w 677"/>
              <a:gd name="T109" fmla="*/ 172720 h 645"/>
              <a:gd name="T110" fmla="*/ 1046765 w 677"/>
              <a:gd name="T111" fmla="*/ 444394 h 645"/>
              <a:gd name="T112" fmla="*/ 1022341 w 677"/>
              <a:gd name="T113" fmla="*/ 437198 h 645"/>
              <a:gd name="T114" fmla="*/ 1004895 w 677"/>
              <a:gd name="T115" fmla="*/ 469583 h 645"/>
              <a:gd name="T116" fmla="*/ 1008384 w 677"/>
              <a:gd name="T117" fmla="*/ 953559 h 645"/>
              <a:gd name="T118" fmla="*/ 990938 w 677"/>
              <a:gd name="T119" fmla="*/ 1014730 h 645"/>
              <a:gd name="T120" fmla="*/ 929876 w 677"/>
              <a:gd name="T121" fmla="*/ 1158664 h 645"/>
              <a:gd name="T122" fmla="*/ 443131 w 677"/>
              <a:gd name="T123" fmla="*/ 1153266 h 645"/>
              <a:gd name="T124" fmla="*/ 31403 w 677"/>
              <a:gd name="T125" fmla="*/ 1147869 h 64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77"/>
              <a:gd name="T190" fmla="*/ 0 h 645"/>
              <a:gd name="T191" fmla="*/ 677 w 677"/>
              <a:gd name="T192" fmla="*/ 645 h 64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77" h="645">
                <a:moveTo>
                  <a:pt x="18" y="638"/>
                </a:moveTo>
                <a:lnTo>
                  <a:pt x="14" y="623"/>
                </a:lnTo>
                <a:lnTo>
                  <a:pt x="18" y="597"/>
                </a:lnTo>
                <a:lnTo>
                  <a:pt x="30" y="585"/>
                </a:lnTo>
                <a:lnTo>
                  <a:pt x="22" y="574"/>
                </a:lnTo>
                <a:lnTo>
                  <a:pt x="27" y="571"/>
                </a:lnTo>
                <a:lnTo>
                  <a:pt x="32" y="563"/>
                </a:lnTo>
                <a:lnTo>
                  <a:pt x="51" y="571"/>
                </a:lnTo>
                <a:lnTo>
                  <a:pt x="54" y="566"/>
                </a:lnTo>
                <a:lnTo>
                  <a:pt x="48" y="560"/>
                </a:lnTo>
                <a:lnTo>
                  <a:pt x="41" y="547"/>
                </a:lnTo>
                <a:lnTo>
                  <a:pt x="42" y="522"/>
                </a:lnTo>
                <a:lnTo>
                  <a:pt x="32" y="507"/>
                </a:lnTo>
                <a:lnTo>
                  <a:pt x="0" y="486"/>
                </a:lnTo>
                <a:lnTo>
                  <a:pt x="16" y="434"/>
                </a:lnTo>
                <a:lnTo>
                  <a:pt x="112" y="276"/>
                </a:lnTo>
                <a:lnTo>
                  <a:pt x="133" y="245"/>
                </a:lnTo>
                <a:lnTo>
                  <a:pt x="139" y="232"/>
                </a:lnTo>
                <a:lnTo>
                  <a:pt x="156" y="218"/>
                </a:lnTo>
                <a:lnTo>
                  <a:pt x="170" y="210"/>
                </a:lnTo>
                <a:lnTo>
                  <a:pt x="175" y="198"/>
                </a:lnTo>
                <a:lnTo>
                  <a:pt x="186" y="190"/>
                </a:lnTo>
                <a:lnTo>
                  <a:pt x="197" y="190"/>
                </a:lnTo>
                <a:lnTo>
                  <a:pt x="200" y="198"/>
                </a:lnTo>
                <a:lnTo>
                  <a:pt x="205" y="198"/>
                </a:lnTo>
                <a:lnTo>
                  <a:pt x="215" y="188"/>
                </a:lnTo>
                <a:lnTo>
                  <a:pt x="223" y="173"/>
                </a:lnTo>
                <a:lnTo>
                  <a:pt x="228" y="150"/>
                </a:lnTo>
                <a:lnTo>
                  <a:pt x="233" y="143"/>
                </a:lnTo>
                <a:lnTo>
                  <a:pt x="238" y="141"/>
                </a:lnTo>
                <a:lnTo>
                  <a:pt x="245" y="135"/>
                </a:lnTo>
                <a:lnTo>
                  <a:pt x="245" y="124"/>
                </a:lnTo>
                <a:lnTo>
                  <a:pt x="250" y="121"/>
                </a:lnTo>
                <a:lnTo>
                  <a:pt x="255" y="120"/>
                </a:lnTo>
                <a:lnTo>
                  <a:pt x="260" y="109"/>
                </a:lnTo>
                <a:lnTo>
                  <a:pt x="262" y="96"/>
                </a:lnTo>
                <a:lnTo>
                  <a:pt x="267" y="93"/>
                </a:lnTo>
                <a:lnTo>
                  <a:pt x="272" y="88"/>
                </a:lnTo>
                <a:lnTo>
                  <a:pt x="278" y="79"/>
                </a:lnTo>
                <a:lnTo>
                  <a:pt x="283" y="72"/>
                </a:lnTo>
                <a:lnTo>
                  <a:pt x="284" y="63"/>
                </a:lnTo>
                <a:lnTo>
                  <a:pt x="288" y="59"/>
                </a:lnTo>
                <a:lnTo>
                  <a:pt x="295" y="49"/>
                </a:lnTo>
                <a:lnTo>
                  <a:pt x="303" y="32"/>
                </a:lnTo>
                <a:lnTo>
                  <a:pt x="311" y="19"/>
                </a:lnTo>
                <a:lnTo>
                  <a:pt x="321" y="9"/>
                </a:lnTo>
                <a:lnTo>
                  <a:pt x="323" y="0"/>
                </a:lnTo>
                <a:lnTo>
                  <a:pt x="436" y="3"/>
                </a:lnTo>
                <a:lnTo>
                  <a:pt x="447" y="9"/>
                </a:lnTo>
                <a:lnTo>
                  <a:pt x="460" y="16"/>
                </a:lnTo>
                <a:lnTo>
                  <a:pt x="468" y="42"/>
                </a:lnTo>
                <a:lnTo>
                  <a:pt x="477" y="46"/>
                </a:lnTo>
                <a:lnTo>
                  <a:pt x="498" y="48"/>
                </a:lnTo>
                <a:lnTo>
                  <a:pt x="676" y="52"/>
                </a:lnTo>
                <a:lnTo>
                  <a:pt x="652" y="96"/>
                </a:lnTo>
                <a:lnTo>
                  <a:pt x="600" y="247"/>
                </a:lnTo>
                <a:lnTo>
                  <a:pt x="586" y="243"/>
                </a:lnTo>
                <a:lnTo>
                  <a:pt x="576" y="261"/>
                </a:lnTo>
                <a:lnTo>
                  <a:pt x="578" y="530"/>
                </a:lnTo>
                <a:lnTo>
                  <a:pt x="568" y="564"/>
                </a:lnTo>
                <a:lnTo>
                  <a:pt x="533" y="644"/>
                </a:lnTo>
                <a:lnTo>
                  <a:pt x="254" y="641"/>
                </a:lnTo>
                <a:lnTo>
                  <a:pt x="18" y="638"/>
                </a:lnTo>
              </a:path>
            </a:pathLst>
          </a:custGeom>
          <a:solidFill>
            <a:srgbClr val="FF66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5"/>
          <p:cNvSpPr>
            <a:spLocks/>
          </p:cNvSpPr>
          <p:nvPr/>
        </p:nvSpPr>
        <p:spPr bwMode="auto">
          <a:xfrm>
            <a:off x="3359150" y="4362450"/>
            <a:ext cx="1042988" cy="1241425"/>
          </a:xfrm>
          <a:custGeom>
            <a:avLst/>
            <a:gdLst>
              <a:gd name="T0" fmla="*/ 0 w 597"/>
              <a:gd name="T1" fmla="*/ 1232429 h 690"/>
              <a:gd name="T2" fmla="*/ 62894 w 597"/>
              <a:gd name="T3" fmla="*/ 1088496 h 690"/>
              <a:gd name="T4" fmla="*/ 80364 w 597"/>
              <a:gd name="T5" fmla="*/ 1027324 h 690"/>
              <a:gd name="T6" fmla="*/ 80364 w 597"/>
              <a:gd name="T7" fmla="*/ 892387 h 690"/>
              <a:gd name="T8" fmla="*/ 76870 w 597"/>
              <a:gd name="T9" fmla="*/ 543348 h 690"/>
              <a:gd name="T10" fmla="*/ 94341 w 597"/>
              <a:gd name="T11" fmla="*/ 509164 h 690"/>
              <a:gd name="T12" fmla="*/ 117052 w 597"/>
              <a:gd name="T13" fmla="*/ 518160 h 690"/>
              <a:gd name="T14" fmla="*/ 209646 w 597"/>
              <a:gd name="T15" fmla="*/ 246486 h 690"/>
              <a:gd name="T16" fmla="*/ 251575 w 597"/>
              <a:gd name="T17" fmla="*/ 167322 h 690"/>
              <a:gd name="T18" fmla="*/ 276034 w 597"/>
              <a:gd name="T19" fmla="*/ 134938 h 690"/>
              <a:gd name="T20" fmla="*/ 262057 w 597"/>
              <a:gd name="T21" fmla="*/ 93557 h 690"/>
              <a:gd name="T22" fmla="*/ 272540 w 597"/>
              <a:gd name="T23" fmla="*/ 93557 h 690"/>
              <a:gd name="T24" fmla="*/ 272540 w 597"/>
              <a:gd name="T25" fmla="*/ 77364 h 690"/>
              <a:gd name="T26" fmla="*/ 276034 w 597"/>
              <a:gd name="T27" fmla="*/ 46778 h 690"/>
              <a:gd name="T28" fmla="*/ 283022 w 597"/>
              <a:gd name="T29" fmla="*/ 35983 h 690"/>
              <a:gd name="T30" fmla="*/ 291757 w 597"/>
              <a:gd name="T31" fmla="*/ 28787 h 690"/>
              <a:gd name="T32" fmla="*/ 302239 w 597"/>
              <a:gd name="T33" fmla="*/ 0 h 690"/>
              <a:gd name="T34" fmla="*/ 436762 w 597"/>
              <a:gd name="T35" fmla="*/ 66569 h 690"/>
              <a:gd name="T36" fmla="*/ 473450 w 597"/>
              <a:gd name="T37" fmla="*/ 79163 h 690"/>
              <a:gd name="T38" fmla="*/ 499656 w 597"/>
              <a:gd name="T39" fmla="*/ 106151 h 690"/>
              <a:gd name="T40" fmla="*/ 562550 w 597"/>
              <a:gd name="T41" fmla="*/ 167322 h 690"/>
              <a:gd name="T42" fmla="*/ 571285 w 597"/>
              <a:gd name="T43" fmla="*/ 104352 h 690"/>
              <a:gd name="T44" fmla="*/ 585261 w 597"/>
              <a:gd name="T45" fmla="*/ 50377 h 690"/>
              <a:gd name="T46" fmla="*/ 803642 w 597"/>
              <a:gd name="T47" fmla="*/ 181716 h 690"/>
              <a:gd name="T48" fmla="*/ 810630 w 597"/>
              <a:gd name="T49" fmla="*/ 154728 h 690"/>
              <a:gd name="T50" fmla="*/ 828101 w 597"/>
              <a:gd name="T51" fmla="*/ 124143 h 690"/>
              <a:gd name="T52" fmla="*/ 854307 w 597"/>
              <a:gd name="T53" fmla="*/ 61172 h 690"/>
              <a:gd name="T54" fmla="*/ 885753 w 597"/>
              <a:gd name="T55" fmla="*/ 210502 h 690"/>
              <a:gd name="T56" fmla="*/ 1041241 w 597"/>
              <a:gd name="T57" fmla="*/ 334645 h 690"/>
              <a:gd name="T58" fmla="*/ 1004553 w 597"/>
              <a:gd name="T59" fmla="*/ 415607 h 690"/>
              <a:gd name="T60" fmla="*/ 929430 w 597"/>
              <a:gd name="T61" fmla="*/ 494771 h 690"/>
              <a:gd name="T62" fmla="*/ 932924 w 597"/>
              <a:gd name="T63" fmla="*/ 527156 h 690"/>
              <a:gd name="T64" fmla="*/ 941659 w 597"/>
              <a:gd name="T65" fmla="*/ 534353 h 690"/>
              <a:gd name="T66" fmla="*/ 959130 w 597"/>
              <a:gd name="T67" fmla="*/ 543348 h 690"/>
              <a:gd name="T68" fmla="*/ 966118 w 597"/>
              <a:gd name="T69" fmla="*/ 557742 h 690"/>
              <a:gd name="T70" fmla="*/ 960877 w 597"/>
              <a:gd name="T71" fmla="*/ 575733 h 690"/>
              <a:gd name="T72" fmla="*/ 946900 w 597"/>
              <a:gd name="T73" fmla="*/ 579332 h 690"/>
              <a:gd name="T74" fmla="*/ 936418 w 597"/>
              <a:gd name="T75" fmla="*/ 588328 h 690"/>
              <a:gd name="T76" fmla="*/ 931177 w 597"/>
              <a:gd name="T77" fmla="*/ 611717 h 690"/>
              <a:gd name="T78" fmla="*/ 938165 w 597"/>
              <a:gd name="T79" fmla="*/ 645901 h 690"/>
              <a:gd name="T80" fmla="*/ 908465 w 597"/>
              <a:gd name="T81" fmla="*/ 687282 h 690"/>
              <a:gd name="T82" fmla="*/ 833342 w 597"/>
              <a:gd name="T83" fmla="*/ 876194 h 690"/>
              <a:gd name="T84" fmla="*/ 786172 w 597"/>
              <a:gd name="T85" fmla="*/ 1020128 h 690"/>
              <a:gd name="T86" fmla="*/ 744243 w 597"/>
              <a:gd name="T87" fmla="*/ 1111885 h 690"/>
              <a:gd name="T88" fmla="*/ 656890 w 597"/>
              <a:gd name="T89" fmla="*/ 1239626 h 690"/>
              <a:gd name="T90" fmla="*/ 281275 w 597"/>
              <a:gd name="T91" fmla="*/ 1236028 h 690"/>
              <a:gd name="T92" fmla="*/ 0 w 597"/>
              <a:gd name="T93" fmla="*/ 1232429 h 6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97"/>
              <a:gd name="T142" fmla="*/ 0 h 690"/>
              <a:gd name="T143" fmla="*/ 597 w 597"/>
              <a:gd name="T144" fmla="*/ 690 h 6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97" h="690">
                <a:moveTo>
                  <a:pt x="0" y="685"/>
                </a:moveTo>
                <a:lnTo>
                  <a:pt x="36" y="605"/>
                </a:lnTo>
                <a:lnTo>
                  <a:pt x="46" y="571"/>
                </a:lnTo>
                <a:lnTo>
                  <a:pt x="46" y="496"/>
                </a:lnTo>
                <a:lnTo>
                  <a:pt x="44" y="302"/>
                </a:lnTo>
                <a:lnTo>
                  <a:pt x="54" y="283"/>
                </a:lnTo>
                <a:lnTo>
                  <a:pt x="67" y="288"/>
                </a:lnTo>
                <a:lnTo>
                  <a:pt x="120" y="137"/>
                </a:lnTo>
                <a:lnTo>
                  <a:pt x="144" y="93"/>
                </a:lnTo>
                <a:lnTo>
                  <a:pt x="158" y="75"/>
                </a:lnTo>
                <a:lnTo>
                  <a:pt x="150" y="52"/>
                </a:lnTo>
                <a:lnTo>
                  <a:pt x="156" y="52"/>
                </a:lnTo>
                <a:lnTo>
                  <a:pt x="156" y="43"/>
                </a:lnTo>
                <a:lnTo>
                  <a:pt x="158" y="26"/>
                </a:lnTo>
                <a:lnTo>
                  <a:pt x="162" y="20"/>
                </a:lnTo>
                <a:lnTo>
                  <a:pt x="167" y="16"/>
                </a:lnTo>
                <a:lnTo>
                  <a:pt x="173" y="0"/>
                </a:lnTo>
                <a:lnTo>
                  <a:pt x="250" y="37"/>
                </a:lnTo>
                <a:lnTo>
                  <a:pt x="271" y="44"/>
                </a:lnTo>
                <a:lnTo>
                  <a:pt x="286" y="59"/>
                </a:lnTo>
                <a:lnTo>
                  <a:pt x="322" y="93"/>
                </a:lnTo>
                <a:lnTo>
                  <a:pt x="327" y="58"/>
                </a:lnTo>
                <a:lnTo>
                  <a:pt x="335" y="28"/>
                </a:lnTo>
                <a:lnTo>
                  <a:pt x="460" y="101"/>
                </a:lnTo>
                <a:lnTo>
                  <a:pt x="464" y="86"/>
                </a:lnTo>
                <a:lnTo>
                  <a:pt x="474" y="69"/>
                </a:lnTo>
                <a:lnTo>
                  <a:pt x="489" y="34"/>
                </a:lnTo>
                <a:lnTo>
                  <a:pt x="507" y="117"/>
                </a:lnTo>
                <a:lnTo>
                  <a:pt x="596" y="186"/>
                </a:lnTo>
                <a:lnTo>
                  <a:pt x="575" y="231"/>
                </a:lnTo>
                <a:lnTo>
                  <a:pt x="532" y="275"/>
                </a:lnTo>
                <a:lnTo>
                  <a:pt x="534" y="293"/>
                </a:lnTo>
                <a:lnTo>
                  <a:pt x="539" y="297"/>
                </a:lnTo>
                <a:lnTo>
                  <a:pt x="549" y="302"/>
                </a:lnTo>
                <a:lnTo>
                  <a:pt x="553" y="310"/>
                </a:lnTo>
                <a:lnTo>
                  <a:pt x="550" y="320"/>
                </a:lnTo>
                <a:lnTo>
                  <a:pt x="542" y="322"/>
                </a:lnTo>
                <a:lnTo>
                  <a:pt x="536" y="327"/>
                </a:lnTo>
                <a:lnTo>
                  <a:pt x="533" y="340"/>
                </a:lnTo>
                <a:lnTo>
                  <a:pt x="537" y="359"/>
                </a:lnTo>
                <a:lnTo>
                  <a:pt x="520" y="382"/>
                </a:lnTo>
                <a:lnTo>
                  <a:pt x="477" y="487"/>
                </a:lnTo>
                <a:lnTo>
                  <a:pt x="450" y="567"/>
                </a:lnTo>
                <a:lnTo>
                  <a:pt x="426" y="618"/>
                </a:lnTo>
                <a:lnTo>
                  <a:pt x="376" y="689"/>
                </a:lnTo>
                <a:lnTo>
                  <a:pt x="161" y="687"/>
                </a:lnTo>
                <a:lnTo>
                  <a:pt x="0" y="685"/>
                </a:lnTo>
              </a:path>
            </a:pathLst>
          </a:custGeom>
          <a:solidFill>
            <a:srgbClr val="66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6"/>
          <p:cNvSpPr>
            <a:spLocks/>
          </p:cNvSpPr>
          <p:nvPr/>
        </p:nvSpPr>
        <p:spPr bwMode="auto">
          <a:xfrm>
            <a:off x="4016375" y="4694238"/>
            <a:ext cx="796925" cy="911225"/>
          </a:xfrm>
          <a:custGeom>
            <a:avLst/>
            <a:gdLst>
              <a:gd name="T0" fmla="*/ 435163 w 456"/>
              <a:gd name="T1" fmla="*/ 909424 h 506"/>
              <a:gd name="T2" fmla="*/ 202727 w 456"/>
              <a:gd name="T3" fmla="*/ 907623 h 506"/>
              <a:gd name="T4" fmla="*/ 0 w 456"/>
              <a:gd name="T5" fmla="*/ 907623 h 506"/>
              <a:gd name="T6" fmla="*/ 85634 w 456"/>
              <a:gd name="T7" fmla="*/ 779764 h 506"/>
              <a:gd name="T8" fmla="*/ 129326 w 456"/>
              <a:gd name="T9" fmla="*/ 686120 h 506"/>
              <a:gd name="T10" fmla="*/ 174764 w 456"/>
              <a:gd name="T11" fmla="*/ 543854 h 506"/>
              <a:gd name="T12" fmla="*/ 251661 w 456"/>
              <a:gd name="T13" fmla="*/ 352965 h 506"/>
              <a:gd name="T14" fmla="*/ 279623 w 456"/>
              <a:gd name="T15" fmla="*/ 311545 h 506"/>
              <a:gd name="T16" fmla="*/ 274380 w 456"/>
              <a:gd name="T17" fmla="*/ 279130 h 506"/>
              <a:gd name="T18" fmla="*/ 277875 w 456"/>
              <a:gd name="T19" fmla="*/ 253918 h 506"/>
              <a:gd name="T20" fmla="*/ 288361 w 456"/>
              <a:gd name="T21" fmla="*/ 244914 h 506"/>
              <a:gd name="T22" fmla="*/ 302342 w 456"/>
              <a:gd name="T23" fmla="*/ 241313 h 506"/>
              <a:gd name="T24" fmla="*/ 309333 w 456"/>
              <a:gd name="T25" fmla="*/ 225105 h 506"/>
              <a:gd name="T26" fmla="*/ 302342 w 456"/>
              <a:gd name="T27" fmla="*/ 208897 h 506"/>
              <a:gd name="T28" fmla="*/ 283118 w 456"/>
              <a:gd name="T29" fmla="*/ 199893 h 506"/>
              <a:gd name="T30" fmla="*/ 276128 w 456"/>
              <a:gd name="T31" fmla="*/ 192690 h 506"/>
              <a:gd name="T32" fmla="*/ 270885 w 456"/>
              <a:gd name="T33" fmla="*/ 162076 h 506"/>
              <a:gd name="T34" fmla="*/ 347781 w 456"/>
              <a:gd name="T35" fmla="*/ 81038 h 506"/>
              <a:gd name="T36" fmla="*/ 382734 w 456"/>
              <a:gd name="T37" fmla="*/ 0 h 506"/>
              <a:gd name="T38" fmla="*/ 470116 w 456"/>
              <a:gd name="T39" fmla="*/ 66631 h 506"/>
              <a:gd name="T40" fmla="*/ 704300 w 456"/>
              <a:gd name="T41" fmla="*/ 131461 h 506"/>
              <a:gd name="T42" fmla="*/ 795177 w 456"/>
              <a:gd name="T43" fmla="*/ 214300 h 506"/>
              <a:gd name="T44" fmla="*/ 772458 w 456"/>
              <a:gd name="T45" fmla="*/ 234109 h 506"/>
              <a:gd name="T46" fmla="*/ 751486 w 456"/>
              <a:gd name="T47" fmla="*/ 275529 h 506"/>
              <a:gd name="T48" fmla="*/ 730515 w 456"/>
              <a:gd name="T49" fmla="*/ 306143 h 506"/>
              <a:gd name="T50" fmla="*/ 713038 w 456"/>
              <a:gd name="T51" fmla="*/ 331355 h 506"/>
              <a:gd name="T52" fmla="*/ 709543 w 456"/>
              <a:gd name="T53" fmla="*/ 345761 h 506"/>
              <a:gd name="T54" fmla="*/ 706048 w 456"/>
              <a:gd name="T55" fmla="*/ 367371 h 506"/>
              <a:gd name="T56" fmla="*/ 695562 w 456"/>
              <a:gd name="T57" fmla="*/ 390782 h 506"/>
              <a:gd name="T58" fmla="*/ 690319 w 456"/>
              <a:gd name="T59" fmla="*/ 405189 h 506"/>
              <a:gd name="T60" fmla="*/ 683328 w 456"/>
              <a:gd name="T61" fmla="*/ 448409 h 506"/>
              <a:gd name="T62" fmla="*/ 671095 w 456"/>
              <a:gd name="T63" fmla="*/ 473621 h 506"/>
              <a:gd name="T64" fmla="*/ 658861 w 456"/>
              <a:gd name="T65" fmla="*/ 486227 h 506"/>
              <a:gd name="T66" fmla="*/ 655366 w 456"/>
              <a:gd name="T67" fmla="*/ 498833 h 506"/>
              <a:gd name="T68" fmla="*/ 622161 w 456"/>
              <a:gd name="T69" fmla="*/ 612286 h 506"/>
              <a:gd name="T70" fmla="*/ 564489 w 456"/>
              <a:gd name="T71" fmla="*/ 727539 h 506"/>
              <a:gd name="T72" fmla="*/ 494583 w 456"/>
              <a:gd name="T73" fmla="*/ 826586 h 506"/>
              <a:gd name="T74" fmla="*/ 480602 w 456"/>
              <a:gd name="T75" fmla="*/ 857200 h 506"/>
              <a:gd name="T76" fmla="*/ 435163 w 456"/>
              <a:gd name="T77" fmla="*/ 909424 h 50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56"/>
              <a:gd name="T118" fmla="*/ 0 h 506"/>
              <a:gd name="T119" fmla="*/ 456 w 456"/>
              <a:gd name="T120" fmla="*/ 506 h 50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56" h="506">
                <a:moveTo>
                  <a:pt x="249" y="505"/>
                </a:moveTo>
                <a:lnTo>
                  <a:pt x="116" y="504"/>
                </a:lnTo>
                <a:lnTo>
                  <a:pt x="0" y="504"/>
                </a:lnTo>
                <a:lnTo>
                  <a:pt x="49" y="433"/>
                </a:lnTo>
                <a:lnTo>
                  <a:pt x="74" y="381"/>
                </a:lnTo>
                <a:lnTo>
                  <a:pt x="100" y="302"/>
                </a:lnTo>
                <a:lnTo>
                  <a:pt x="144" y="196"/>
                </a:lnTo>
                <a:lnTo>
                  <a:pt x="160" y="173"/>
                </a:lnTo>
                <a:lnTo>
                  <a:pt x="157" y="155"/>
                </a:lnTo>
                <a:lnTo>
                  <a:pt x="159" y="141"/>
                </a:lnTo>
                <a:lnTo>
                  <a:pt x="165" y="136"/>
                </a:lnTo>
                <a:lnTo>
                  <a:pt x="173" y="134"/>
                </a:lnTo>
                <a:lnTo>
                  <a:pt x="177" y="125"/>
                </a:lnTo>
                <a:lnTo>
                  <a:pt x="173" y="116"/>
                </a:lnTo>
                <a:lnTo>
                  <a:pt x="162" y="111"/>
                </a:lnTo>
                <a:lnTo>
                  <a:pt x="158" y="107"/>
                </a:lnTo>
                <a:lnTo>
                  <a:pt x="155" y="90"/>
                </a:lnTo>
                <a:lnTo>
                  <a:pt x="199" y="45"/>
                </a:lnTo>
                <a:lnTo>
                  <a:pt x="219" y="0"/>
                </a:lnTo>
                <a:lnTo>
                  <a:pt x="269" y="37"/>
                </a:lnTo>
                <a:lnTo>
                  <a:pt x="403" y="73"/>
                </a:lnTo>
                <a:lnTo>
                  <a:pt x="455" y="119"/>
                </a:lnTo>
                <a:lnTo>
                  <a:pt x="442" y="130"/>
                </a:lnTo>
                <a:lnTo>
                  <a:pt x="430" y="153"/>
                </a:lnTo>
                <a:lnTo>
                  <a:pt x="418" y="170"/>
                </a:lnTo>
                <a:lnTo>
                  <a:pt x="408" y="184"/>
                </a:lnTo>
                <a:lnTo>
                  <a:pt x="406" y="192"/>
                </a:lnTo>
                <a:lnTo>
                  <a:pt x="404" y="204"/>
                </a:lnTo>
                <a:lnTo>
                  <a:pt x="398" y="217"/>
                </a:lnTo>
                <a:lnTo>
                  <a:pt x="395" y="225"/>
                </a:lnTo>
                <a:lnTo>
                  <a:pt x="391" y="249"/>
                </a:lnTo>
                <a:lnTo>
                  <a:pt x="384" y="263"/>
                </a:lnTo>
                <a:lnTo>
                  <a:pt x="377" y="270"/>
                </a:lnTo>
                <a:lnTo>
                  <a:pt x="375" y="277"/>
                </a:lnTo>
                <a:lnTo>
                  <a:pt x="356" y="340"/>
                </a:lnTo>
                <a:lnTo>
                  <a:pt x="323" y="404"/>
                </a:lnTo>
                <a:lnTo>
                  <a:pt x="283" y="459"/>
                </a:lnTo>
                <a:lnTo>
                  <a:pt x="275" y="476"/>
                </a:lnTo>
                <a:lnTo>
                  <a:pt x="249" y="505"/>
                </a:lnTo>
              </a:path>
            </a:pathLst>
          </a:custGeom>
          <a:solidFill>
            <a:srgbClr val="66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8" name="Freeform 7"/>
          <p:cNvSpPr>
            <a:spLocks/>
          </p:cNvSpPr>
          <p:nvPr/>
        </p:nvSpPr>
        <p:spPr bwMode="auto">
          <a:xfrm>
            <a:off x="4449763" y="4437063"/>
            <a:ext cx="993775" cy="1171575"/>
          </a:xfrm>
          <a:custGeom>
            <a:avLst/>
            <a:gdLst>
              <a:gd name="T0" fmla="*/ 967531 w 568"/>
              <a:gd name="T1" fmla="*/ 710155 h 650"/>
              <a:gd name="T2" fmla="*/ 538878 w 568"/>
              <a:gd name="T3" fmla="*/ 1167970 h 650"/>
              <a:gd name="T4" fmla="*/ 47239 w 568"/>
              <a:gd name="T5" fmla="*/ 1112095 h 650"/>
              <a:gd name="T6" fmla="*/ 129471 w 568"/>
              <a:gd name="T7" fmla="*/ 984123 h 650"/>
              <a:gd name="T8" fmla="*/ 225699 w 568"/>
              <a:gd name="T9" fmla="*/ 742598 h 650"/>
              <a:gd name="T10" fmla="*/ 250193 w 568"/>
              <a:gd name="T11" fmla="*/ 704747 h 650"/>
              <a:gd name="T12" fmla="*/ 262441 w 568"/>
              <a:gd name="T13" fmla="*/ 645267 h 650"/>
              <a:gd name="T14" fmla="*/ 274688 w 568"/>
              <a:gd name="T15" fmla="*/ 600207 h 650"/>
              <a:gd name="T16" fmla="*/ 297433 w 568"/>
              <a:gd name="T17" fmla="*/ 562356 h 650"/>
              <a:gd name="T18" fmla="*/ 341173 w 568"/>
              <a:gd name="T19" fmla="*/ 490259 h 650"/>
              <a:gd name="T20" fmla="*/ 437401 w 568"/>
              <a:gd name="T21" fmla="*/ 324436 h 650"/>
              <a:gd name="T22" fmla="*/ 510884 w 568"/>
              <a:gd name="T23" fmla="*/ 176637 h 650"/>
              <a:gd name="T24" fmla="*/ 610612 w 568"/>
              <a:gd name="T25" fmla="*/ 54073 h 650"/>
              <a:gd name="T26" fmla="*/ 680596 w 568"/>
              <a:gd name="T27" fmla="*/ 45061 h 650"/>
              <a:gd name="T28" fmla="*/ 664849 w 568"/>
              <a:gd name="T29" fmla="*/ 79307 h 650"/>
              <a:gd name="T30" fmla="*/ 698092 w 568"/>
              <a:gd name="T31" fmla="*/ 70295 h 650"/>
              <a:gd name="T32" fmla="*/ 691093 w 568"/>
              <a:gd name="T33" fmla="*/ 86516 h 650"/>
              <a:gd name="T34" fmla="*/ 692843 w 568"/>
              <a:gd name="T35" fmla="*/ 118960 h 650"/>
              <a:gd name="T36" fmla="*/ 694593 w 568"/>
              <a:gd name="T37" fmla="*/ 142391 h 650"/>
              <a:gd name="T38" fmla="*/ 701591 w 568"/>
              <a:gd name="T39" fmla="*/ 151404 h 650"/>
              <a:gd name="T40" fmla="*/ 715588 w 568"/>
              <a:gd name="T41" fmla="*/ 140589 h 650"/>
              <a:gd name="T42" fmla="*/ 764577 w 568"/>
              <a:gd name="T43" fmla="*/ 106343 h 650"/>
              <a:gd name="T44" fmla="*/ 762827 w 568"/>
              <a:gd name="T45" fmla="*/ 118960 h 650"/>
              <a:gd name="T46" fmla="*/ 745331 w 568"/>
              <a:gd name="T47" fmla="*/ 187452 h 650"/>
              <a:gd name="T48" fmla="*/ 741832 w 568"/>
              <a:gd name="T49" fmla="*/ 243327 h 650"/>
              <a:gd name="T50" fmla="*/ 778574 w 568"/>
              <a:gd name="T51" fmla="*/ 306412 h 650"/>
              <a:gd name="T52" fmla="*/ 783822 w 568"/>
              <a:gd name="T53" fmla="*/ 320831 h 650"/>
              <a:gd name="T54" fmla="*/ 817065 w 568"/>
              <a:gd name="T55" fmla="*/ 338856 h 650"/>
              <a:gd name="T56" fmla="*/ 831062 w 568"/>
              <a:gd name="T57" fmla="*/ 380311 h 650"/>
              <a:gd name="T58" fmla="*/ 831062 w 568"/>
              <a:gd name="T59" fmla="*/ 401940 h 650"/>
              <a:gd name="T60" fmla="*/ 845059 w 568"/>
              <a:gd name="T61" fmla="*/ 407348 h 650"/>
              <a:gd name="T62" fmla="*/ 855556 w 568"/>
              <a:gd name="T63" fmla="*/ 416360 h 650"/>
              <a:gd name="T64" fmla="*/ 855556 w 568"/>
              <a:gd name="T65" fmla="*/ 434384 h 650"/>
              <a:gd name="T66" fmla="*/ 857306 w 568"/>
              <a:gd name="T67" fmla="*/ 448803 h 650"/>
              <a:gd name="T68" fmla="*/ 869553 w 568"/>
              <a:gd name="T69" fmla="*/ 459618 h 650"/>
              <a:gd name="T70" fmla="*/ 874802 w 568"/>
              <a:gd name="T71" fmla="*/ 493864 h 650"/>
              <a:gd name="T72" fmla="*/ 888799 w 568"/>
              <a:gd name="T73" fmla="*/ 504678 h 650"/>
              <a:gd name="T74" fmla="*/ 904545 w 568"/>
              <a:gd name="T75" fmla="*/ 533517 h 650"/>
              <a:gd name="T76" fmla="*/ 918542 w 568"/>
              <a:gd name="T77" fmla="*/ 564158 h 650"/>
              <a:gd name="T78" fmla="*/ 951785 w 568"/>
              <a:gd name="T79" fmla="*/ 609219 h 650"/>
              <a:gd name="T80" fmla="*/ 969281 w 568"/>
              <a:gd name="T81" fmla="*/ 620034 h 650"/>
              <a:gd name="T82" fmla="*/ 992025 w 568"/>
              <a:gd name="T83" fmla="*/ 652477 h 65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568"/>
              <a:gd name="T127" fmla="*/ 0 h 650"/>
              <a:gd name="T128" fmla="*/ 568 w 568"/>
              <a:gd name="T129" fmla="*/ 650 h 65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568" h="650">
                <a:moveTo>
                  <a:pt x="567" y="362"/>
                </a:moveTo>
                <a:lnTo>
                  <a:pt x="553" y="394"/>
                </a:lnTo>
                <a:lnTo>
                  <a:pt x="564" y="649"/>
                </a:lnTo>
                <a:lnTo>
                  <a:pt x="308" y="648"/>
                </a:lnTo>
                <a:lnTo>
                  <a:pt x="0" y="647"/>
                </a:lnTo>
                <a:lnTo>
                  <a:pt x="27" y="617"/>
                </a:lnTo>
                <a:lnTo>
                  <a:pt x="36" y="600"/>
                </a:lnTo>
                <a:lnTo>
                  <a:pt x="74" y="546"/>
                </a:lnTo>
                <a:lnTo>
                  <a:pt x="108" y="482"/>
                </a:lnTo>
                <a:lnTo>
                  <a:pt x="129" y="412"/>
                </a:lnTo>
                <a:lnTo>
                  <a:pt x="135" y="404"/>
                </a:lnTo>
                <a:lnTo>
                  <a:pt x="143" y="391"/>
                </a:lnTo>
                <a:lnTo>
                  <a:pt x="147" y="367"/>
                </a:lnTo>
                <a:lnTo>
                  <a:pt x="150" y="358"/>
                </a:lnTo>
                <a:lnTo>
                  <a:pt x="156" y="346"/>
                </a:lnTo>
                <a:lnTo>
                  <a:pt x="157" y="333"/>
                </a:lnTo>
                <a:lnTo>
                  <a:pt x="160" y="326"/>
                </a:lnTo>
                <a:lnTo>
                  <a:pt x="170" y="312"/>
                </a:lnTo>
                <a:lnTo>
                  <a:pt x="182" y="295"/>
                </a:lnTo>
                <a:lnTo>
                  <a:pt x="195" y="272"/>
                </a:lnTo>
                <a:lnTo>
                  <a:pt x="208" y="261"/>
                </a:lnTo>
                <a:lnTo>
                  <a:pt x="250" y="180"/>
                </a:lnTo>
                <a:lnTo>
                  <a:pt x="259" y="156"/>
                </a:lnTo>
                <a:lnTo>
                  <a:pt x="292" y="98"/>
                </a:lnTo>
                <a:lnTo>
                  <a:pt x="330" y="46"/>
                </a:lnTo>
                <a:lnTo>
                  <a:pt x="349" y="30"/>
                </a:lnTo>
                <a:lnTo>
                  <a:pt x="376" y="0"/>
                </a:lnTo>
                <a:lnTo>
                  <a:pt x="389" y="25"/>
                </a:lnTo>
                <a:lnTo>
                  <a:pt x="376" y="38"/>
                </a:lnTo>
                <a:lnTo>
                  <a:pt x="380" y="44"/>
                </a:lnTo>
                <a:lnTo>
                  <a:pt x="389" y="38"/>
                </a:lnTo>
                <a:lnTo>
                  <a:pt x="399" y="39"/>
                </a:lnTo>
                <a:lnTo>
                  <a:pt x="400" y="42"/>
                </a:lnTo>
                <a:lnTo>
                  <a:pt x="395" y="48"/>
                </a:lnTo>
                <a:lnTo>
                  <a:pt x="400" y="61"/>
                </a:lnTo>
                <a:lnTo>
                  <a:pt x="396" y="66"/>
                </a:lnTo>
                <a:lnTo>
                  <a:pt x="394" y="73"/>
                </a:lnTo>
                <a:lnTo>
                  <a:pt x="397" y="79"/>
                </a:lnTo>
                <a:lnTo>
                  <a:pt x="400" y="78"/>
                </a:lnTo>
                <a:lnTo>
                  <a:pt x="401" y="84"/>
                </a:lnTo>
                <a:lnTo>
                  <a:pt x="405" y="85"/>
                </a:lnTo>
                <a:lnTo>
                  <a:pt x="409" y="78"/>
                </a:lnTo>
                <a:lnTo>
                  <a:pt x="417" y="71"/>
                </a:lnTo>
                <a:lnTo>
                  <a:pt x="437" y="59"/>
                </a:lnTo>
                <a:lnTo>
                  <a:pt x="439" y="61"/>
                </a:lnTo>
                <a:lnTo>
                  <a:pt x="436" y="66"/>
                </a:lnTo>
                <a:lnTo>
                  <a:pt x="437" y="95"/>
                </a:lnTo>
                <a:lnTo>
                  <a:pt x="426" y="104"/>
                </a:lnTo>
                <a:lnTo>
                  <a:pt x="415" y="116"/>
                </a:lnTo>
                <a:lnTo>
                  <a:pt x="424" y="135"/>
                </a:lnTo>
                <a:lnTo>
                  <a:pt x="431" y="156"/>
                </a:lnTo>
                <a:lnTo>
                  <a:pt x="445" y="170"/>
                </a:lnTo>
                <a:lnTo>
                  <a:pt x="445" y="175"/>
                </a:lnTo>
                <a:lnTo>
                  <a:pt x="448" y="178"/>
                </a:lnTo>
                <a:lnTo>
                  <a:pt x="454" y="178"/>
                </a:lnTo>
                <a:lnTo>
                  <a:pt x="467" y="188"/>
                </a:lnTo>
                <a:lnTo>
                  <a:pt x="472" y="199"/>
                </a:lnTo>
                <a:lnTo>
                  <a:pt x="475" y="211"/>
                </a:lnTo>
                <a:lnTo>
                  <a:pt x="473" y="218"/>
                </a:lnTo>
                <a:lnTo>
                  <a:pt x="475" y="223"/>
                </a:lnTo>
                <a:lnTo>
                  <a:pt x="480" y="223"/>
                </a:lnTo>
                <a:lnTo>
                  <a:pt x="483" y="226"/>
                </a:lnTo>
                <a:lnTo>
                  <a:pt x="488" y="229"/>
                </a:lnTo>
                <a:lnTo>
                  <a:pt x="489" y="231"/>
                </a:lnTo>
                <a:lnTo>
                  <a:pt x="487" y="234"/>
                </a:lnTo>
                <a:lnTo>
                  <a:pt x="489" y="241"/>
                </a:lnTo>
                <a:lnTo>
                  <a:pt x="490" y="244"/>
                </a:lnTo>
                <a:lnTo>
                  <a:pt x="490" y="249"/>
                </a:lnTo>
                <a:lnTo>
                  <a:pt x="494" y="251"/>
                </a:lnTo>
                <a:lnTo>
                  <a:pt x="497" y="255"/>
                </a:lnTo>
                <a:lnTo>
                  <a:pt x="501" y="267"/>
                </a:lnTo>
                <a:lnTo>
                  <a:pt x="500" y="274"/>
                </a:lnTo>
                <a:lnTo>
                  <a:pt x="503" y="279"/>
                </a:lnTo>
                <a:lnTo>
                  <a:pt x="508" y="280"/>
                </a:lnTo>
                <a:lnTo>
                  <a:pt x="511" y="286"/>
                </a:lnTo>
                <a:lnTo>
                  <a:pt x="517" y="296"/>
                </a:lnTo>
                <a:lnTo>
                  <a:pt x="519" y="302"/>
                </a:lnTo>
                <a:lnTo>
                  <a:pt x="525" y="313"/>
                </a:lnTo>
                <a:lnTo>
                  <a:pt x="535" y="329"/>
                </a:lnTo>
                <a:lnTo>
                  <a:pt x="544" y="338"/>
                </a:lnTo>
                <a:lnTo>
                  <a:pt x="548" y="340"/>
                </a:lnTo>
                <a:lnTo>
                  <a:pt x="554" y="344"/>
                </a:lnTo>
                <a:lnTo>
                  <a:pt x="559" y="352"/>
                </a:lnTo>
                <a:lnTo>
                  <a:pt x="567" y="362"/>
                </a:lnTo>
              </a:path>
            </a:pathLst>
          </a:custGeom>
          <a:solidFill>
            <a:srgbClr val="66FF99"/>
          </a:solidFill>
          <a:ln w="9525" cap="rnd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9" name="Freeform 8"/>
          <p:cNvSpPr>
            <a:spLocks/>
          </p:cNvSpPr>
          <p:nvPr/>
        </p:nvSpPr>
        <p:spPr bwMode="auto">
          <a:xfrm>
            <a:off x="5413375" y="4886325"/>
            <a:ext cx="795338" cy="720725"/>
          </a:xfrm>
          <a:custGeom>
            <a:avLst/>
            <a:gdLst>
              <a:gd name="T0" fmla="*/ 510415 w 455"/>
              <a:gd name="T1" fmla="*/ 0 h 400"/>
              <a:gd name="T2" fmla="*/ 475455 w 455"/>
              <a:gd name="T3" fmla="*/ 32433 h 400"/>
              <a:gd name="T4" fmla="*/ 436999 w 455"/>
              <a:gd name="T5" fmla="*/ 82883 h 400"/>
              <a:gd name="T6" fmla="*/ 372323 w 455"/>
              <a:gd name="T7" fmla="*/ 91892 h 400"/>
              <a:gd name="T8" fmla="*/ 104880 w 455"/>
              <a:gd name="T9" fmla="*/ 156758 h 400"/>
              <a:gd name="T10" fmla="*/ 0 w 455"/>
              <a:gd name="T11" fmla="*/ 261263 h 400"/>
              <a:gd name="T12" fmla="*/ 20976 w 455"/>
              <a:gd name="T13" fmla="*/ 718923 h 400"/>
              <a:gd name="T14" fmla="*/ 344355 w 455"/>
              <a:gd name="T15" fmla="*/ 718923 h 400"/>
              <a:gd name="T16" fmla="*/ 728914 w 455"/>
              <a:gd name="T17" fmla="*/ 717121 h 400"/>
              <a:gd name="T18" fmla="*/ 727166 w 455"/>
              <a:gd name="T19" fmla="*/ 486489 h 400"/>
              <a:gd name="T20" fmla="*/ 739402 w 455"/>
              <a:gd name="T21" fmla="*/ 481084 h 400"/>
              <a:gd name="T22" fmla="*/ 758630 w 455"/>
              <a:gd name="T23" fmla="*/ 454057 h 400"/>
              <a:gd name="T24" fmla="*/ 777858 w 455"/>
              <a:gd name="T25" fmla="*/ 446849 h 400"/>
              <a:gd name="T26" fmla="*/ 793590 w 455"/>
              <a:gd name="T27" fmla="*/ 436039 h 400"/>
              <a:gd name="T28" fmla="*/ 784850 w 455"/>
              <a:gd name="T29" fmla="*/ 419822 h 400"/>
              <a:gd name="T30" fmla="*/ 779606 w 455"/>
              <a:gd name="T31" fmla="*/ 400002 h 400"/>
              <a:gd name="T32" fmla="*/ 765622 w 455"/>
              <a:gd name="T33" fmla="*/ 401804 h 400"/>
              <a:gd name="T34" fmla="*/ 749890 w 455"/>
              <a:gd name="T35" fmla="*/ 356759 h 400"/>
              <a:gd name="T36" fmla="*/ 749890 w 455"/>
              <a:gd name="T37" fmla="*/ 342344 h 400"/>
              <a:gd name="T38" fmla="*/ 765622 w 455"/>
              <a:gd name="T39" fmla="*/ 318921 h 400"/>
              <a:gd name="T40" fmla="*/ 774362 w 455"/>
              <a:gd name="T41" fmla="*/ 315317 h 400"/>
              <a:gd name="T42" fmla="*/ 777858 w 455"/>
              <a:gd name="T43" fmla="*/ 300903 h 400"/>
              <a:gd name="T44" fmla="*/ 767370 w 455"/>
              <a:gd name="T45" fmla="*/ 299101 h 400"/>
              <a:gd name="T46" fmla="*/ 767370 w 455"/>
              <a:gd name="T47" fmla="*/ 288290 h 400"/>
              <a:gd name="T48" fmla="*/ 769118 w 455"/>
              <a:gd name="T49" fmla="*/ 264866 h 400"/>
              <a:gd name="T50" fmla="*/ 695702 w 455"/>
              <a:gd name="T51" fmla="*/ 113514 h 400"/>
              <a:gd name="T52" fmla="*/ 681718 w 455"/>
              <a:gd name="T53" fmla="*/ 104505 h 400"/>
              <a:gd name="T54" fmla="*/ 636270 w 455"/>
              <a:gd name="T55" fmla="*/ 93694 h 400"/>
              <a:gd name="T56" fmla="*/ 617042 w 455"/>
              <a:gd name="T57" fmla="*/ 82883 h 400"/>
              <a:gd name="T58" fmla="*/ 601311 w 455"/>
              <a:gd name="T59" fmla="*/ 63063 h 400"/>
              <a:gd name="T60" fmla="*/ 580335 w 455"/>
              <a:gd name="T61" fmla="*/ 32433 h 400"/>
              <a:gd name="T62" fmla="*/ 529643 w 455"/>
              <a:gd name="T63" fmla="*/ 5405 h 400"/>
              <a:gd name="T64" fmla="*/ 510415 w 455"/>
              <a:gd name="T65" fmla="*/ 0 h 40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55"/>
              <a:gd name="T100" fmla="*/ 0 h 400"/>
              <a:gd name="T101" fmla="*/ 455 w 455"/>
              <a:gd name="T102" fmla="*/ 400 h 40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55" h="400">
                <a:moveTo>
                  <a:pt x="292" y="0"/>
                </a:moveTo>
                <a:lnTo>
                  <a:pt x="272" y="18"/>
                </a:lnTo>
                <a:lnTo>
                  <a:pt x="250" y="46"/>
                </a:lnTo>
                <a:lnTo>
                  <a:pt x="213" y="51"/>
                </a:lnTo>
                <a:lnTo>
                  <a:pt x="60" y="87"/>
                </a:lnTo>
                <a:lnTo>
                  <a:pt x="0" y="145"/>
                </a:lnTo>
                <a:lnTo>
                  <a:pt x="12" y="399"/>
                </a:lnTo>
                <a:lnTo>
                  <a:pt x="197" y="399"/>
                </a:lnTo>
                <a:lnTo>
                  <a:pt x="417" y="398"/>
                </a:lnTo>
                <a:lnTo>
                  <a:pt x="416" y="270"/>
                </a:lnTo>
                <a:lnTo>
                  <a:pt x="423" y="267"/>
                </a:lnTo>
                <a:lnTo>
                  <a:pt x="434" y="252"/>
                </a:lnTo>
                <a:lnTo>
                  <a:pt x="445" y="248"/>
                </a:lnTo>
                <a:lnTo>
                  <a:pt x="454" y="242"/>
                </a:lnTo>
                <a:lnTo>
                  <a:pt x="449" y="233"/>
                </a:lnTo>
                <a:lnTo>
                  <a:pt x="446" y="222"/>
                </a:lnTo>
                <a:lnTo>
                  <a:pt x="438" y="223"/>
                </a:lnTo>
                <a:lnTo>
                  <a:pt x="429" y="198"/>
                </a:lnTo>
                <a:lnTo>
                  <a:pt x="429" y="190"/>
                </a:lnTo>
                <a:lnTo>
                  <a:pt x="438" y="177"/>
                </a:lnTo>
                <a:lnTo>
                  <a:pt x="443" y="175"/>
                </a:lnTo>
                <a:lnTo>
                  <a:pt x="445" y="167"/>
                </a:lnTo>
                <a:lnTo>
                  <a:pt x="439" y="166"/>
                </a:lnTo>
                <a:lnTo>
                  <a:pt x="439" y="160"/>
                </a:lnTo>
                <a:lnTo>
                  <a:pt x="440" y="147"/>
                </a:lnTo>
                <a:lnTo>
                  <a:pt x="398" y="63"/>
                </a:lnTo>
                <a:lnTo>
                  <a:pt x="390" y="58"/>
                </a:lnTo>
                <a:lnTo>
                  <a:pt x="364" y="52"/>
                </a:lnTo>
                <a:lnTo>
                  <a:pt x="353" y="46"/>
                </a:lnTo>
                <a:lnTo>
                  <a:pt x="344" y="35"/>
                </a:lnTo>
                <a:lnTo>
                  <a:pt x="332" y="18"/>
                </a:lnTo>
                <a:lnTo>
                  <a:pt x="303" y="3"/>
                </a:lnTo>
                <a:lnTo>
                  <a:pt x="292" y="0"/>
                </a:lnTo>
              </a:path>
            </a:pathLst>
          </a:custGeom>
          <a:solidFill>
            <a:srgbClr val="FFCC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9"/>
          <p:cNvSpPr>
            <a:spLocks/>
          </p:cNvSpPr>
          <p:nvPr/>
        </p:nvSpPr>
        <p:spPr bwMode="auto">
          <a:xfrm>
            <a:off x="5175250" y="4352925"/>
            <a:ext cx="1173163" cy="796925"/>
          </a:xfrm>
          <a:custGeom>
            <a:avLst/>
            <a:gdLst>
              <a:gd name="T0" fmla="*/ 991602 w 672"/>
              <a:gd name="T1" fmla="*/ 39666 h 442"/>
              <a:gd name="T2" fmla="*/ 766397 w 672"/>
              <a:gd name="T3" fmla="*/ 68514 h 442"/>
              <a:gd name="T4" fmla="*/ 591819 w 672"/>
              <a:gd name="T5" fmla="*/ 95559 h 442"/>
              <a:gd name="T6" fmla="*/ 452157 w 672"/>
              <a:gd name="T7" fmla="*/ 109983 h 442"/>
              <a:gd name="T8" fmla="*/ 453902 w 672"/>
              <a:gd name="T9" fmla="*/ 77529 h 442"/>
              <a:gd name="T10" fmla="*/ 343918 w 672"/>
              <a:gd name="T11" fmla="*/ 151452 h 442"/>
              <a:gd name="T12" fmla="*/ 312494 w 672"/>
              <a:gd name="T13" fmla="*/ 151452 h 442"/>
              <a:gd name="T14" fmla="*/ 331698 w 672"/>
              <a:gd name="T15" fmla="*/ 115392 h 442"/>
              <a:gd name="T16" fmla="*/ 410258 w 672"/>
              <a:gd name="T17" fmla="*/ 39666 h 442"/>
              <a:gd name="T18" fmla="*/ 366613 w 672"/>
              <a:gd name="T19" fmla="*/ 50484 h 442"/>
              <a:gd name="T20" fmla="*/ 242663 w 672"/>
              <a:gd name="T21" fmla="*/ 149649 h 442"/>
              <a:gd name="T22" fmla="*/ 106492 w 672"/>
              <a:gd name="T23" fmla="*/ 230784 h 442"/>
              <a:gd name="T24" fmla="*/ 34916 w 672"/>
              <a:gd name="T25" fmla="*/ 297495 h 442"/>
              <a:gd name="T26" fmla="*/ 0 w 672"/>
              <a:gd name="T27" fmla="*/ 293889 h 442"/>
              <a:gd name="T28" fmla="*/ 27932 w 672"/>
              <a:gd name="T29" fmla="*/ 366009 h 442"/>
              <a:gd name="T30" fmla="*/ 52373 w 672"/>
              <a:gd name="T31" fmla="*/ 402068 h 442"/>
              <a:gd name="T32" fmla="*/ 68085 w 672"/>
              <a:gd name="T33" fmla="*/ 405674 h 442"/>
              <a:gd name="T34" fmla="*/ 99509 w 672"/>
              <a:gd name="T35" fmla="*/ 445340 h 442"/>
              <a:gd name="T36" fmla="*/ 99509 w 672"/>
              <a:gd name="T37" fmla="*/ 477794 h 442"/>
              <a:gd name="T38" fmla="*/ 111730 w 672"/>
              <a:gd name="T39" fmla="*/ 486809 h 442"/>
              <a:gd name="T40" fmla="*/ 125696 w 672"/>
              <a:gd name="T41" fmla="*/ 497627 h 442"/>
              <a:gd name="T42" fmla="*/ 125696 w 672"/>
              <a:gd name="T43" fmla="*/ 508445 h 442"/>
              <a:gd name="T44" fmla="*/ 130933 w 672"/>
              <a:gd name="T45" fmla="*/ 535490 h 442"/>
              <a:gd name="T46" fmla="*/ 143154 w 672"/>
              <a:gd name="T47" fmla="*/ 546308 h 442"/>
              <a:gd name="T48" fmla="*/ 146645 w 672"/>
              <a:gd name="T49" fmla="*/ 580565 h 442"/>
              <a:gd name="T50" fmla="*/ 160612 w 672"/>
              <a:gd name="T51" fmla="*/ 591383 h 442"/>
              <a:gd name="T52" fmla="*/ 178069 w 672"/>
              <a:gd name="T53" fmla="*/ 618428 h 442"/>
              <a:gd name="T54" fmla="*/ 190290 w 672"/>
              <a:gd name="T55" fmla="*/ 649079 h 442"/>
              <a:gd name="T56" fmla="*/ 225205 w 672"/>
              <a:gd name="T57" fmla="*/ 695957 h 442"/>
              <a:gd name="T58" fmla="*/ 242663 w 672"/>
              <a:gd name="T59" fmla="*/ 706775 h 442"/>
              <a:gd name="T60" fmla="*/ 267104 w 672"/>
              <a:gd name="T61" fmla="*/ 737426 h 442"/>
              <a:gd name="T62" fmla="*/ 342173 w 672"/>
              <a:gd name="T63" fmla="*/ 692351 h 442"/>
              <a:gd name="T64" fmla="*/ 675616 w 672"/>
              <a:gd name="T65" fmla="*/ 618428 h 442"/>
              <a:gd name="T66" fmla="*/ 748939 w 672"/>
              <a:gd name="T67" fmla="*/ 535490 h 442"/>
              <a:gd name="T68" fmla="*/ 942720 w 672"/>
              <a:gd name="T69" fmla="*/ 369615 h 442"/>
              <a:gd name="T70" fmla="*/ 988111 w 672"/>
              <a:gd name="T71" fmla="*/ 364206 h 442"/>
              <a:gd name="T72" fmla="*/ 982873 w 672"/>
              <a:gd name="T73" fmla="*/ 344373 h 442"/>
              <a:gd name="T74" fmla="*/ 1005568 w 672"/>
              <a:gd name="T75" fmla="*/ 342570 h 442"/>
              <a:gd name="T76" fmla="*/ 1063179 w 672"/>
              <a:gd name="T77" fmla="*/ 342570 h 442"/>
              <a:gd name="T78" fmla="*/ 1070162 w 672"/>
              <a:gd name="T79" fmla="*/ 311919 h 442"/>
              <a:gd name="T80" fmla="*/ 1068416 w 672"/>
              <a:gd name="T81" fmla="*/ 290283 h 442"/>
              <a:gd name="T82" fmla="*/ 1092857 w 672"/>
              <a:gd name="T83" fmla="*/ 293889 h 442"/>
              <a:gd name="T84" fmla="*/ 1073654 w 672"/>
              <a:gd name="T85" fmla="*/ 268647 h 442"/>
              <a:gd name="T86" fmla="*/ 1077145 w 672"/>
              <a:gd name="T87" fmla="*/ 248814 h 442"/>
              <a:gd name="T88" fmla="*/ 1105078 w 672"/>
              <a:gd name="T89" fmla="*/ 236193 h 442"/>
              <a:gd name="T90" fmla="*/ 1119044 w 672"/>
              <a:gd name="T91" fmla="*/ 221769 h 442"/>
              <a:gd name="T92" fmla="*/ 1131264 w 672"/>
              <a:gd name="T93" fmla="*/ 234390 h 442"/>
              <a:gd name="T94" fmla="*/ 1166180 w 672"/>
              <a:gd name="T95" fmla="*/ 219966 h 442"/>
              <a:gd name="T96" fmla="*/ 1124281 w 672"/>
              <a:gd name="T97" fmla="*/ 164073 h 442"/>
              <a:gd name="T98" fmla="*/ 1071908 w 672"/>
              <a:gd name="T99" fmla="*/ 75726 h 44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72"/>
              <a:gd name="T151" fmla="*/ 0 h 442"/>
              <a:gd name="T152" fmla="*/ 672 w 672"/>
              <a:gd name="T153" fmla="*/ 442 h 44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72" h="442">
                <a:moveTo>
                  <a:pt x="622" y="0"/>
                </a:moveTo>
                <a:lnTo>
                  <a:pt x="568" y="22"/>
                </a:lnTo>
                <a:lnTo>
                  <a:pt x="531" y="28"/>
                </a:lnTo>
                <a:lnTo>
                  <a:pt x="439" y="38"/>
                </a:lnTo>
                <a:lnTo>
                  <a:pt x="405" y="47"/>
                </a:lnTo>
                <a:lnTo>
                  <a:pt x="339" y="53"/>
                </a:lnTo>
                <a:lnTo>
                  <a:pt x="271" y="72"/>
                </a:lnTo>
                <a:lnTo>
                  <a:pt x="259" y="61"/>
                </a:lnTo>
                <a:lnTo>
                  <a:pt x="265" y="43"/>
                </a:lnTo>
                <a:lnTo>
                  <a:pt x="260" y="43"/>
                </a:lnTo>
                <a:lnTo>
                  <a:pt x="234" y="63"/>
                </a:lnTo>
                <a:lnTo>
                  <a:pt x="197" y="84"/>
                </a:lnTo>
                <a:lnTo>
                  <a:pt x="184" y="86"/>
                </a:lnTo>
                <a:lnTo>
                  <a:pt x="179" y="84"/>
                </a:lnTo>
                <a:lnTo>
                  <a:pt x="182" y="75"/>
                </a:lnTo>
                <a:lnTo>
                  <a:pt x="190" y="64"/>
                </a:lnTo>
                <a:lnTo>
                  <a:pt x="230" y="31"/>
                </a:lnTo>
                <a:lnTo>
                  <a:pt x="235" y="22"/>
                </a:lnTo>
                <a:lnTo>
                  <a:pt x="233" y="19"/>
                </a:lnTo>
                <a:lnTo>
                  <a:pt x="210" y="28"/>
                </a:lnTo>
                <a:lnTo>
                  <a:pt x="183" y="44"/>
                </a:lnTo>
                <a:lnTo>
                  <a:pt x="139" y="83"/>
                </a:lnTo>
                <a:lnTo>
                  <a:pt x="78" y="128"/>
                </a:lnTo>
                <a:lnTo>
                  <a:pt x="61" y="128"/>
                </a:lnTo>
                <a:lnTo>
                  <a:pt x="29" y="159"/>
                </a:lnTo>
                <a:lnTo>
                  <a:pt x="20" y="165"/>
                </a:lnTo>
                <a:lnTo>
                  <a:pt x="11" y="152"/>
                </a:lnTo>
                <a:lnTo>
                  <a:pt x="0" y="163"/>
                </a:lnTo>
                <a:lnTo>
                  <a:pt x="10" y="182"/>
                </a:lnTo>
                <a:lnTo>
                  <a:pt x="16" y="203"/>
                </a:lnTo>
                <a:lnTo>
                  <a:pt x="30" y="217"/>
                </a:lnTo>
                <a:lnTo>
                  <a:pt x="30" y="223"/>
                </a:lnTo>
                <a:lnTo>
                  <a:pt x="33" y="226"/>
                </a:lnTo>
                <a:lnTo>
                  <a:pt x="39" y="225"/>
                </a:lnTo>
                <a:lnTo>
                  <a:pt x="52" y="236"/>
                </a:lnTo>
                <a:lnTo>
                  <a:pt x="57" y="247"/>
                </a:lnTo>
                <a:lnTo>
                  <a:pt x="59" y="258"/>
                </a:lnTo>
                <a:lnTo>
                  <a:pt x="57" y="265"/>
                </a:lnTo>
                <a:lnTo>
                  <a:pt x="59" y="271"/>
                </a:lnTo>
                <a:lnTo>
                  <a:pt x="64" y="270"/>
                </a:lnTo>
                <a:lnTo>
                  <a:pt x="68" y="274"/>
                </a:lnTo>
                <a:lnTo>
                  <a:pt x="72" y="276"/>
                </a:lnTo>
                <a:lnTo>
                  <a:pt x="74" y="279"/>
                </a:lnTo>
                <a:lnTo>
                  <a:pt x="72" y="282"/>
                </a:lnTo>
                <a:lnTo>
                  <a:pt x="74" y="288"/>
                </a:lnTo>
                <a:lnTo>
                  <a:pt x="75" y="297"/>
                </a:lnTo>
                <a:lnTo>
                  <a:pt x="78" y="298"/>
                </a:lnTo>
                <a:lnTo>
                  <a:pt x="82" y="303"/>
                </a:lnTo>
                <a:lnTo>
                  <a:pt x="86" y="314"/>
                </a:lnTo>
                <a:lnTo>
                  <a:pt x="84" y="322"/>
                </a:lnTo>
                <a:lnTo>
                  <a:pt x="88" y="326"/>
                </a:lnTo>
                <a:lnTo>
                  <a:pt x="92" y="328"/>
                </a:lnTo>
                <a:lnTo>
                  <a:pt x="95" y="333"/>
                </a:lnTo>
                <a:lnTo>
                  <a:pt x="102" y="343"/>
                </a:lnTo>
                <a:lnTo>
                  <a:pt x="104" y="349"/>
                </a:lnTo>
                <a:lnTo>
                  <a:pt x="109" y="360"/>
                </a:lnTo>
                <a:lnTo>
                  <a:pt x="119" y="376"/>
                </a:lnTo>
                <a:lnTo>
                  <a:pt x="129" y="386"/>
                </a:lnTo>
                <a:lnTo>
                  <a:pt x="133" y="387"/>
                </a:lnTo>
                <a:lnTo>
                  <a:pt x="139" y="392"/>
                </a:lnTo>
                <a:lnTo>
                  <a:pt x="144" y="400"/>
                </a:lnTo>
                <a:lnTo>
                  <a:pt x="153" y="409"/>
                </a:lnTo>
                <a:lnTo>
                  <a:pt x="137" y="441"/>
                </a:lnTo>
                <a:lnTo>
                  <a:pt x="196" y="384"/>
                </a:lnTo>
                <a:lnTo>
                  <a:pt x="349" y="348"/>
                </a:lnTo>
                <a:lnTo>
                  <a:pt x="387" y="343"/>
                </a:lnTo>
                <a:lnTo>
                  <a:pt x="409" y="316"/>
                </a:lnTo>
                <a:lnTo>
                  <a:pt x="429" y="297"/>
                </a:lnTo>
                <a:lnTo>
                  <a:pt x="523" y="207"/>
                </a:lnTo>
                <a:lnTo>
                  <a:pt x="540" y="205"/>
                </a:lnTo>
                <a:lnTo>
                  <a:pt x="557" y="199"/>
                </a:lnTo>
                <a:lnTo>
                  <a:pt x="566" y="202"/>
                </a:lnTo>
                <a:lnTo>
                  <a:pt x="570" y="198"/>
                </a:lnTo>
                <a:lnTo>
                  <a:pt x="563" y="191"/>
                </a:lnTo>
                <a:lnTo>
                  <a:pt x="566" y="189"/>
                </a:lnTo>
                <a:lnTo>
                  <a:pt x="576" y="190"/>
                </a:lnTo>
                <a:lnTo>
                  <a:pt x="592" y="186"/>
                </a:lnTo>
                <a:lnTo>
                  <a:pt x="609" y="190"/>
                </a:lnTo>
                <a:lnTo>
                  <a:pt x="630" y="185"/>
                </a:lnTo>
                <a:lnTo>
                  <a:pt x="613" y="173"/>
                </a:lnTo>
                <a:lnTo>
                  <a:pt x="612" y="165"/>
                </a:lnTo>
                <a:lnTo>
                  <a:pt x="612" y="161"/>
                </a:lnTo>
                <a:lnTo>
                  <a:pt x="623" y="167"/>
                </a:lnTo>
                <a:lnTo>
                  <a:pt x="626" y="163"/>
                </a:lnTo>
                <a:lnTo>
                  <a:pt x="624" y="153"/>
                </a:lnTo>
                <a:lnTo>
                  <a:pt x="615" y="149"/>
                </a:lnTo>
                <a:lnTo>
                  <a:pt x="609" y="149"/>
                </a:lnTo>
                <a:lnTo>
                  <a:pt x="617" y="138"/>
                </a:lnTo>
                <a:lnTo>
                  <a:pt x="625" y="141"/>
                </a:lnTo>
                <a:lnTo>
                  <a:pt x="633" y="131"/>
                </a:lnTo>
                <a:lnTo>
                  <a:pt x="632" y="119"/>
                </a:lnTo>
                <a:lnTo>
                  <a:pt x="641" y="123"/>
                </a:lnTo>
                <a:lnTo>
                  <a:pt x="643" y="129"/>
                </a:lnTo>
                <a:lnTo>
                  <a:pt x="648" y="130"/>
                </a:lnTo>
                <a:lnTo>
                  <a:pt x="660" y="127"/>
                </a:lnTo>
                <a:lnTo>
                  <a:pt x="668" y="122"/>
                </a:lnTo>
                <a:lnTo>
                  <a:pt x="671" y="115"/>
                </a:lnTo>
                <a:lnTo>
                  <a:pt x="644" y="91"/>
                </a:lnTo>
                <a:lnTo>
                  <a:pt x="627" y="70"/>
                </a:lnTo>
                <a:lnTo>
                  <a:pt x="614" y="42"/>
                </a:lnTo>
                <a:lnTo>
                  <a:pt x="622" y="0"/>
                </a:lnTo>
              </a:path>
            </a:pathLst>
          </a:custGeom>
          <a:solidFill>
            <a:srgbClr val="FFCC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0"/>
          <p:cNvSpPr>
            <a:spLocks/>
          </p:cNvSpPr>
          <p:nvPr/>
        </p:nvSpPr>
        <p:spPr bwMode="auto">
          <a:xfrm>
            <a:off x="5922963" y="4559300"/>
            <a:ext cx="1382712" cy="1046163"/>
          </a:xfrm>
          <a:custGeom>
            <a:avLst/>
            <a:gdLst>
              <a:gd name="T0" fmla="*/ 792615 w 792"/>
              <a:gd name="T1" fmla="*/ 1035359 h 581"/>
              <a:gd name="T2" fmla="*/ 216485 w 792"/>
              <a:gd name="T3" fmla="*/ 813882 h 581"/>
              <a:gd name="T4" fmla="*/ 246165 w 792"/>
              <a:gd name="T5" fmla="*/ 781471 h 581"/>
              <a:gd name="T6" fmla="*/ 282827 w 792"/>
              <a:gd name="T7" fmla="*/ 763465 h 581"/>
              <a:gd name="T8" fmla="*/ 268861 w 792"/>
              <a:gd name="T9" fmla="*/ 727452 h 581"/>
              <a:gd name="T10" fmla="*/ 237435 w 792"/>
              <a:gd name="T11" fmla="*/ 686038 h 581"/>
              <a:gd name="T12" fmla="*/ 254894 w 792"/>
              <a:gd name="T13" fmla="*/ 646424 h 581"/>
              <a:gd name="T14" fmla="*/ 265369 w 792"/>
              <a:gd name="T15" fmla="*/ 628418 h 581"/>
              <a:gd name="T16" fmla="*/ 254894 w 792"/>
              <a:gd name="T17" fmla="*/ 615814 h 581"/>
              <a:gd name="T18" fmla="*/ 183314 w 792"/>
              <a:gd name="T19" fmla="*/ 441153 h 581"/>
              <a:gd name="T20" fmla="*/ 125701 w 792"/>
              <a:gd name="T21" fmla="*/ 423147 h 581"/>
              <a:gd name="T22" fmla="*/ 90784 w 792"/>
              <a:gd name="T23" fmla="*/ 392536 h 581"/>
              <a:gd name="T24" fmla="*/ 19204 w 792"/>
              <a:gd name="T25" fmla="*/ 334916 h 581"/>
              <a:gd name="T26" fmla="*/ 165856 w 792"/>
              <a:gd name="T27" fmla="*/ 165657 h 581"/>
              <a:gd name="T28" fmla="*/ 225214 w 792"/>
              <a:gd name="T29" fmla="*/ 151252 h 581"/>
              <a:gd name="T30" fmla="*/ 246165 w 792"/>
              <a:gd name="T31" fmla="*/ 149452 h 581"/>
              <a:gd name="T32" fmla="*/ 239181 w 792"/>
              <a:gd name="T33" fmla="*/ 133246 h 581"/>
              <a:gd name="T34" fmla="*/ 284573 w 792"/>
              <a:gd name="T35" fmla="*/ 127844 h 581"/>
              <a:gd name="T36" fmla="*/ 352661 w 792"/>
              <a:gd name="T37" fmla="*/ 127844 h 581"/>
              <a:gd name="T38" fmla="*/ 319490 w 792"/>
              <a:gd name="T39" fmla="*/ 91832 h 581"/>
              <a:gd name="T40" fmla="*/ 338695 w 792"/>
              <a:gd name="T41" fmla="*/ 95433 h 581"/>
              <a:gd name="T42" fmla="*/ 338695 w 792"/>
              <a:gd name="T43" fmla="*/ 70224 h 581"/>
              <a:gd name="T44" fmla="*/ 314253 w 792"/>
              <a:gd name="T45" fmla="*/ 63022 h 581"/>
              <a:gd name="T46" fmla="*/ 342186 w 792"/>
              <a:gd name="T47" fmla="*/ 46816 h 581"/>
              <a:gd name="T48" fmla="*/ 354407 w 792"/>
              <a:gd name="T49" fmla="*/ 9003 h 581"/>
              <a:gd name="T50" fmla="*/ 373612 w 792"/>
              <a:gd name="T51" fmla="*/ 25209 h 581"/>
              <a:gd name="T52" fmla="*/ 401545 w 792"/>
              <a:gd name="T53" fmla="*/ 23408 h 581"/>
              <a:gd name="T54" fmla="*/ 422495 w 792"/>
              <a:gd name="T55" fmla="*/ 0 h 581"/>
              <a:gd name="T56" fmla="*/ 460904 w 792"/>
              <a:gd name="T57" fmla="*/ 21607 h 581"/>
              <a:gd name="T58" fmla="*/ 481854 w 792"/>
              <a:gd name="T59" fmla="*/ 52218 h 581"/>
              <a:gd name="T60" fmla="*/ 549942 w 792"/>
              <a:gd name="T61" fmla="*/ 82829 h 581"/>
              <a:gd name="T62" fmla="*/ 591843 w 792"/>
              <a:gd name="T63" fmla="*/ 129645 h 581"/>
              <a:gd name="T64" fmla="*/ 612793 w 792"/>
              <a:gd name="T65" fmla="*/ 208872 h 581"/>
              <a:gd name="T66" fmla="*/ 645964 w 792"/>
              <a:gd name="T67" fmla="*/ 230480 h 581"/>
              <a:gd name="T68" fmla="*/ 707069 w 792"/>
              <a:gd name="T69" fmla="*/ 313309 h 581"/>
              <a:gd name="T70" fmla="*/ 778648 w 792"/>
              <a:gd name="T71" fmla="*/ 347521 h 581"/>
              <a:gd name="T72" fmla="*/ 923554 w 792"/>
              <a:gd name="T73" fmla="*/ 354723 h 581"/>
              <a:gd name="T74" fmla="*/ 956725 w 792"/>
              <a:gd name="T75" fmla="*/ 426748 h 581"/>
              <a:gd name="T76" fmla="*/ 984659 w 792"/>
              <a:gd name="T77" fmla="*/ 514979 h 581"/>
              <a:gd name="T78" fmla="*/ 1075443 w 792"/>
              <a:gd name="T79" fmla="*/ 601409 h 581"/>
              <a:gd name="T80" fmla="*/ 1147023 w 792"/>
              <a:gd name="T81" fmla="*/ 641022 h 581"/>
              <a:gd name="T82" fmla="*/ 1164481 w 792"/>
              <a:gd name="T83" fmla="*/ 709446 h 581"/>
              <a:gd name="T84" fmla="*/ 1208127 w 792"/>
              <a:gd name="T85" fmla="*/ 768867 h 581"/>
              <a:gd name="T86" fmla="*/ 1248282 w 792"/>
              <a:gd name="T87" fmla="*/ 837290 h 581"/>
              <a:gd name="T88" fmla="*/ 1295420 w 792"/>
              <a:gd name="T89" fmla="*/ 898512 h 581"/>
              <a:gd name="T90" fmla="*/ 1337320 w 792"/>
              <a:gd name="T91" fmla="*/ 947129 h 581"/>
              <a:gd name="T92" fmla="*/ 1379220 w 792"/>
              <a:gd name="T93" fmla="*/ 1010151 h 58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92"/>
              <a:gd name="T142" fmla="*/ 0 h 581"/>
              <a:gd name="T143" fmla="*/ 792 w 792"/>
              <a:gd name="T144" fmla="*/ 581 h 58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92" h="581">
                <a:moveTo>
                  <a:pt x="791" y="569"/>
                </a:moveTo>
                <a:lnTo>
                  <a:pt x="454" y="575"/>
                </a:lnTo>
                <a:lnTo>
                  <a:pt x="125" y="580"/>
                </a:lnTo>
                <a:lnTo>
                  <a:pt x="124" y="452"/>
                </a:lnTo>
                <a:lnTo>
                  <a:pt x="130" y="450"/>
                </a:lnTo>
                <a:lnTo>
                  <a:pt x="141" y="434"/>
                </a:lnTo>
                <a:lnTo>
                  <a:pt x="153" y="431"/>
                </a:lnTo>
                <a:lnTo>
                  <a:pt x="162" y="424"/>
                </a:lnTo>
                <a:lnTo>
                  <a:pt x="157" y="415"/>
                </a:lnTo>
                <a:lnTo>
                  <a:pt x="154" y="404"/>
                </a:lnTo>
                <a:lnTo>
                  <a:pt x="146" y="405"/>
                </a:lnTo>
                <a:lnTo>
                  <a:pt x="136" y="381"/>
                </a:lnTo>
                <a:lnTo>
                  <a:pt x="137" y="372"/>
                </a:lnTo>
                <a:lnTo>
                  <a:pt x="146" y="359"/>
                </a:lnTo>
                <a:lnTo>
                  <a:pt x="150" y="357"/>
                </a:lnTo>
                <a:lnTo>
                  <a:pt x="152" y="349"/>
                </a:lnTo>
                <a:lnTo>
                  <a:pt x="147" y="348"/>
                </a:lnTo>
                <a:lnTo>
                  <a:pt x="146" y="342"/>
                </a:lnTo>
                <a:lnTo>
                  <a:pt x="148" y="329"/>
                </a:lnTo>
                <a:lnTo>
                  <a:pt x="105" y="245"/>
                </a:lnTo>
                <a:lnTo>
                  <a:pt x="97" y="240"/>
                </a:lnTo>
                <a:lnTo>
                  <a:pt x="72" y="235"/>
                </a:lnTo>
                <a:lnTo>
                  <a:pt x="60" y="228"/>
                </a:lnTo>
                <a:lnTo>
                  <a:pt x="52" y="218"/>
                </a:lnTo>
                <a:lnTo>
                  <a:pt x="39" y="200"/>
                </a:lnTo>
                <a:lnTo>
                  <a:pt x="11" y="186"/>
                </a:lnTo>
                <a:lnTo>
                  <a:pt x="0" y="182"/>
                </a:lnTo>
                <a:lnTo>
                  <a:pt x="95" y="92"/>
                </a:lnTo>
                <a:lnTo>
                  <a:pt x="111" y="90"/>
                </a:lnTo>
                <a:lnTo>
                  <a:pt x="129" y="84"/>
                </a:lnTo>
                <a:lnTo>
                  <a:pt x="138" y="87"/>
                </a:lnTo>
                <a:lnTo>
                  <a:pt x="141" y="83"/>
                </a:lnTo>
                <a:lnTo>
                  <a:pt x="135" y="76"/>
                </a:lnTo>
                <a:lnTo>
                  <a:pt x="137" y="74"/>
                </a:lnTo>
                <a:lnTo>
                  <a:pt x="147" y="75"/>
                </a:lnTo>
                <a:lnTo>
                  <a:pt x="163" y="71"/>
                </a:lnTo>
                <a:lnTo>
                  <a:pt x="180" y="76"/>
                </a:lnTo>
                <a:lnTo>
                  <a:pt x="202" y="71"/>
                </a:lnTo>
                <a:lnTo>
                  <a:pt x="184" y="58"/>
                </a:lnTo>
                <a:lnTo>
                  <a:pt x="183" y="51"/>
                </a:lnTo>
                <a:lnTo>
                  <a:pt x="183" y="46"/>
                </a:lnTo>
                <a:lnTo>
                  <a:pt x="194" y="53"/>
                </a:lnTo>
                <a:lnTo>
                  <a:pt x="197" y="49"/>
                </a:lnTo>
                <a:lnTo>
                  <a:pt x="194" y="39"/>
                </a:lnTo>
                <a:lnTo>
                  <a:pt x="186" y="35"/>
                </a:lnTo>
                <a:lnTo>
                  <a:pt x="180" y="35"/>
                </a:lnTo>
                <a:lnTo>
                  <a:pt x="188" y="23"/>
                </a:lnTo>
                <a:lnTo>
                  <a:pt x="196" y="26"/>
                </a:lnTo>
                <a:lnTo>
                  <a:pt x="204" y="17"/>
                </a:lnTo>
                <a:lnTo>
                  <a:pt x="203" y="5"/>
                </a:lnTo>
                <a:lnTo>
                  <a:pt x="212" y="9"/>
                </a:lnTo>
                <a:lnTo>
                  <a:pt x="214" y="14"/>
                </a:lnTo>
                <a:lnTo>
                  <a:pt x="219" y="15"/>
                </a:lnTo>
                <a:lnTo>
                  <a:pt x="230" y="13"/>
                </a:lnTo>
                <a:lnTo>
                  <a:pt x="239" y="8"/>
                </a:lnTo>
                <a:lnTo>
                  <a:pt x="242" y="0"/>
                </a:lnTo>
                <a:lnTo>
                  <a:pt x="258" y="6"/>
                </a:lnTo>
                <a:lnTo>
                  <a:pt x="264" y="12"/>
                </a:lnTo>
                <a:lnTo>
                  <a:pt x="270" y="25"/>
                </a:lnTo>
                <a:lnTo>
                  <a:pt x="276" y="29"/>
                </a:lnTo>
                <a:lnTo>
                  <a:pt x="297" y="32"/>
                </a:lnTo>
                <a:lnTo>
                  <a:pt x="315" y="46"/>
                </a:lnTo>
                <a:lnTo>
                  <a:pt x="335" y="56"/>
                </a:lnTo>
                <a:lnTo>
                  <a:pt x="339" y="72"/>
                </a:lnTo>
                <a:lnTo>
                  <a:pt x="343" y="103"/>
                </a:lnTo>
                <a:lnTo>
                  <a:pt x="351" y="116"/>
                </a:lnTo>
                <a:lnTo>
                  <a:pt x="364" y="121"/>
                </a:lnTo>
                <a:lnTo>
                  <a:pt x="370" y="128"/>
                </a:lnTo>
                <a:lnTo>
                  <a:pt x="386" y="146"/>
                </a:lnTo>
                <a:lnTo>
                  <a:pt x="405" y="174"/>
                </a:lnTo>
                <a:lnTo>
                  <a:pt x="420" y="186"/>
                </a:lnTo>
                <a:lnTo>
                  <a:pt x="446" y="193"/>
                </a:lnTo>
                <a:lnTo>
                  <a:pt x="489" y="203"/>
                </a:lnTo>
                <a:lnTo>
                  <a:pt x="529" y="197"/>
                </a:lnTo>
                <a:lnTo>
                  <a:pt x="532" y="213"/>
                </a:lnTo>
                <a:lnTo>
                  <a:pt x="548" y="237"/>
                </a:lnTo>
                <a:lnTo>
                  <a:pt x="559" y="254"/>
                </a:lnTo>
                <a:lnTo>
                  <a:pt x="564" y="286"/>
                </a:lnTo>
                <a:lnTo>
                  <a:pt x="580" y="307"/>
                </a:lnTo>
                <a:lnTo>
                  <a:pt x="616" y="334"/>
                </a:lnTo>
                <a:lnTo>
                  <a:pt x="645" y="349"/>
                </a:lnTo>
                <a:lnTo>
                  <a:pt x="657" y="356"/>
                </a:lnTo>
                <a:lnTo>
                  <a:pt x="663" y="368"/>
                </a:lnTo>
                <a:lnTo>
                  <a:pt x="667" y="394"/>
                </a:lnTo>
                <a:lnTo>
                  <a:pt x="672" y="408"/>
                </a:lnTo>
                <a:lnTo>
                  <a:pt x="692" y="427"/>
                </a:lnTo>
                <a:lnTo>
                  <a:pt x="695" y="441"/>
                </a:lnTo>
                <a:lnTo>
                  <a:pt x="715" y="465"/>
                </a:lnTo>
                <a:lnTo>
                  <a:pt x="725" y="472"/>
                </a:lnTo>
                <a:lnTo>
                  <a:pt x="742" y="499"/>
                </a:lnTo>
                <a:lnTo>
                  <a:pt x="756" y="505"/>
                </a:lnTo>
                <a:lnTo>
                  <a:pt x="766" y="526"/>
                </a:lnTo>
                <a:lnTo>
                  <a:pt x="783" y="548"/>
                </a:lnTo>
                <a:lnTo>
                  <a:pt x="790" y="561"/>
                </a:lnTo>
                <a:lnTo>
                  <a:pt x="791" y="569"/>
                </a:lnTo>
              </a:path>
            </a:pathLst>
          </a:custGeom>
          <a:solidFill>
            <a:srgbClr val="FFCC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1"/>
          <p:cNvSpPr>
            <a:spLocks/>
          </p:cNvSpPr>
          <p:nvPr/>
        </p:nvSpPr>
        <p:spPr bwMode="auto">
          <a:xfrm>
            <a:off x="6559550" y="4365625"/>
            <a:ext cx="1296988" cy="1222375"/>
          </a:xfrm>
          <a:custGeom>
            <a:avLst/>
            <a:gdLst>
              <a:gd name="T0" fmla="*/ 909463 w 743"/>
              <a:gd name="T1" fmla="*/ 1218774 h 679"/>
              <a:gd name="T2" fmla="*/ 918191 w 743"/>
              <a:gd name="T3" fmla="*/ 1207973 h 679"/>
              <a:gd name="T4" fmla="*/ 932156 w 743"/>
              <a:gd name="T5" fmla="*/ 1195371 h 679"/>
              <a:gd name="T6" fmla="*/ 947866 w 743"/>
              <a:gd name="T7" fmla="*/ 1195371 h 679"/>
              <a:gd name="T8" fmla="*/ 965322 w 743"/>
              <a:gd name="T9" fmla="*/ 1200772 h 679"/>
              <a:gd name="T10" fmla="*/ 968813 w 743"/>
              <a:gd name="T11" fmla="*/ 1180969 h 679"/>
              <a:gd name="T12" fmla="*/ 988015 w 743"/>
              <a:gd name="T13" fmla="*/ 1152165 h 679"/>
              <a:gd name="T14" fmla="*/ 1017691 w 743"/>
              <a:gd name="T15" fmla="*/ 1117960 h 679"/>
              <a:gd name="T16" fmla="*/ 1043875 w 743"/>
              <a:gd name="T17" fmla="*/ 1072954 h 679"/>
              <a:gd name="T18" fmla="*/ 1052603 w 743"/>
              <a:gd name="T19" fmla="*/ 1044150 h 679"/>
              <a:gd name="T20" fmla="*/ 1063076 w 743"/>
              <a:gd name="T21" fmla="*/ 1008144 h 679"/>
              <a:gd name="T22" fmla="*/ 1084024 w 743"/>
              <a:gd name="T23" fmla="*/ 988342 h 679"/>
              <a:gd name="T24" fmla="*/ 1087515 w 743"/>
              <a:gd name="T25" fmla="*/ 943335 h 679"/>
              <a:gd name="T26" fmla="*/ 1104971 w 743"/>
              <a:gd name="T27" fmla="*/ 909130 h 679"/>
              <a:gd name="T28" fmla="*/ 1118936 w 743"/>
              <a:gd name="T29" fmla="*/ 909130 h 679"/>
              <a:gd name="T30" fmla="*/ 1120681 w 743"/>
              <a:gd name="T31" fmla="*/ 851522 h 679"/>
              <a:gd name="T32" fmla="*/ 1115445 w 743"/>
              <a:gd name="T33" fmla="*/ 741706 h 679"/>
              <a:gd name="T34" fmla="*/ 1188760 w 743"/>
              <a:gd name="T35" fmla="*/ 419460 h 679"/>
              <a:gd name="T36" fmla="*/ 864077 w 743"/>
              <a:gd name="T37" fmla="*/ 0 h 679"/>
              <a:gd name="T38" fmla="*/ 432911 w 743"/>
              <a:gd name="T39" fmla="*/ 165624 h 679"/>
              <a:gd name="T40" fmla="*/ 214710 w 743"/>
              <a:gd name="T41" fmla="*/ 261037 h 679"/>
              <a:gd name="T42" fmla="*/ 205982 w 743"/>
              <a:gd name="T43" fmla="*/ 268238 h 679"/>
              <a:gd name="T44" fmla="*/ 174561 w 743"/>
              <a:gd name="T45" fmla="*/ 268238 h 679"/>
              <a:gd name="T46" fmla="*/ 158850 w 743"/>
              <a:gd name="T47" fmla="*/ 288041 h 679"/>
              <a:gd name="T48" fmla="*/ 136158 w 743"/>
              <a:gd name="T49" fmla="*/ 306044 h 679"/>
              <a:gd name="T50" fmla="*/ 116956 w 743"/>
              <a:gd name="T51" fmla="*/ 318646 h 679"/>
              <a:gd name="T52" fmla="*/ 75061 w 743"/>
              <a:gd name="T53" fmla="*/ 334848 h 679"/>
              <a:gd name="T54" fmla="*/ 71570 w 743"/>
              <a:gd name="T55" fmla="*/ 343849 h 679"/>
              <a:gd name="T56" fmla="*/ 66333 w 743"/>
              <a:gd name="T57" fmla="*/ 352850 h 679"/>
              <a:gd name="T58" fmla="*/ 57605 w 743"/>
              <a:gd name="T59" fmla="*/ 349250 h 679"/>
              <a:gd name="T60" fmla="*/ 45386 w 743"/>
              <a:gd name="T61" fmla="*/ 345649 h 679"/>
              <a:gd name="T62" fmla="*/ 38403 w 743"/>
              <a:gd name="T63" fmla="*/ 338448 h 679"/>
              <a:gd name="T64" fmla="*/ 34912 w 743"/>
              <a:gd name="T65" fmla="*/ 352850 h 679"/>
              <a:gd name="T66" fmla="*/ 22693 w 743"/>
              <a:gd name="T67" fmla="*/ 367253 h 679"/>
              <a:gd name="T68" fmla="*/ 17456 w 743"/>
              <a:gd name="T69" fmla="*/ 383455 h 679"/>
              <a:gd name="T70" fmla="*/ 6982 w 743"/>
              <a:gd name="T71" fmla="*/ 394256 h 679"/>
              <a:gd name="T72" fmla="*/ 10474 w 743"/>
              <a:gd name="T73" fmla="*/ 424861 h 679"/>
              <a:gd name="T74" fmla="*/ 71570 w 743"/>
              <a:gd name="T75" fmla="*/ 509473 h 679"/>
              <a:gd name="T76" fmla="*/ 216456 w 743"/>
              <a:gd name="T77" fmla="*/ 559880 h 679"/>
              <a:gd name="T78" fmla="*/ 293262 w 743"/>
              <a:gd name="T79" fmla="*/ 579683 h 679"/>
              <a:gd name="T80" fmla="*/ 340394 w 743"/>
              <a:gd name="T81" fmla="*/ 653494 h 679"/>
              <a:gd name="T82" fmla="*/ 375306 w 743"/>
              <a:gd name="T83" fmla="*/ 747107 h 679"/>
              <a:gd name="T84" fmla="*/ 490516 w 743"/>
              <a:gd name="T85" fmla="*/ 824518 h 679"/>
              <a:gd name="T86" fmla="*/ 521937 w 743"/>
              <a:gd name="T87" fmla="*/ 856923 h 679"/>
              <a:gd name="T88" fmla="*/ 539393 w 743"/>
              <a:gd name="T89" fmla="*/ 930733 h 679"/>
              <a:gd name="T90" fmla="*/ 577797 w 743"/>
              <a:gd name="T91" fmla="*/ 988342 h 679"/>
              <a:gd name="T92" fmla="*/ 630165 w 743"/>
              <a:gd name="T93" fmla="*/ 1044150 h 679"/>
              <a:gd name="T94" fmla="*/ 684279 w 743"/>
              <a:gd name="T95" fmla="*/ 1105358 h 679"/>
              <a:gd name="T96" fmla="*/ 731410 w 743"/>
              <a:gd name="T97" fmla="*/ 1180969 h 679"/>
              <a:gd name="T98" fmla="*/ 747121 w 743"/>
              <a:gd name="T99" fmla="*/ 1220575 h 6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43"/>
              <a:gd name="T151" fmla="*/ 0 h 679"/>
              <a:gd name="T152" fmla="*/ 743 w 743"/>
              <a:gd name="T153" fmla="*/ 679 h 6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43" h="679">
                <a:moveTo>
                  <a:pt x="428" y="678"/>
                </a:moveTo>
                <a:lnTo>
                  <a:pt x="521" y="677"/>
                </a:lnTo>
                <a:lnTo>
                  <a:pt x="523" y="671"/>
                </a:lnTo>
                <a:lnTo>
                  <a:pt x="526" y="671"/>
                </a:lnTo>
                <a:lnTo>
                  <a:pt x="534" y="671"/>
                </a:lnTo>
                <a:lnTo>
                  <a:pt x="534" y="664"/>
                </a:lnTo>
                <a:lnTo>
                  <a:pt x="538" y="661"/>
                </a:lnTo>
                <a:lnTo>
                  <a:pt x="543" y="664"/>
                </a:lnTo>
                <a:lnTo>
                  <a:pt x="547" y="668"/>
                </a:lnTo>
                <a:lnTo>
                  <a:pt x="553" y="667"/>
                </a:lnTo>
                <a:lnTo>
                  <a:pt x="555" y="661"/>
                </a:lnTo>
                <a:lnTo>
                  <a:pt x="555" y="656"/>
                </a:lnTo>
                <a:lnTo>
                  <a:pt x="559" y="648"/>
                </a:lnTo>
                <a:lnTo>
                  <a:pt x="566" y="640"/>
                </a:lnTo>
                <a:lnTo>
                  <a:pt x="580" y="630"/>
                </a:lnTo>
                <a:lnTo>
                  <a:pt x="583" y="621"/>
                </a:lnTo>
                <a:lnTo>
                  <a:pt x="591" y="605"/>
                </a:lnTo>
                <a:lnTo>
                  <a:pt x="598" y="596"/>
                </a:lnTo>
                <a:lnTo>
                  <a:pt x="599" y="588"/>
                </a:lnTo>
                <a:lnTo>
                  <a:pt x="603" y="580"/>
                </a:lnTo>
                <a:lnTo>
                  <a:pt x="609" y="569"/>
                </a:lnTo>
                <a:lnTo>
                  <a:pt x="609" y="560"/>
                </a:lnTo>
                <a:lnTo>
                  <a:pt x="614" y="555"/>
                </a:lnTo>
                <a:lnTo>
                  <a:pt x="621" y="549"/>
                </a:lnTo>
                <a:lnTo>
                  <a:pt x="617" y="525"/>
                </a:lnTo>
                <a:lnTo>
                  <a:pt x="623" y="524"/>
                </a:lnTo>
                <a:lnTo>
                  <a:pt x="629" y="519"/>
                </a:lnTo>
                <a:lnTo>
                  <a:pt x="633" y="505"/>
                </a:lnTo>
                <a:lnTo>
                  <a:pt x="635" y="503"/>
                </a:lnTo>
                <a:lnTo>
                  <a:pt x="641" y="505"/>
                </a:lnTo>
                <a:lnTo>
                  <a:pt x="647" y="502"/>
                </a:lnTo>
                <a:lnTo>
                  <a:pt x="642" y="473"/>
                </a:lnTo>
                <a:lnTo>
                  <a:pt x="647" y="437"/>
                </a:lnTo>
                <a:lnTo>
                  <a:pt x="639" y="412"/>
                </a:lnTo>
                <a:lnTo>
                  <a:pt x="690" y="312"/>
                </a:lnTo>
                <a:lnTo>
                  <a:pt x="681" y="233"/>
                </a:lnTo>
                <a:lnTo>
                  <a:pt x="742" y="198"/>
                </a:lnTo>
                <a:lnTo>
                  <a:pt x="495" y="0"/>
                </a:lnTo>
                <a:lnTo>
                  <a:pt x="360" y="71"/>
                </a:lnTo>
                <a:lnTo>
                  <a:pt x="248" y="92"/>
                </a:lnTo>
                <a:lnTo>
                  <a:pt x="132" y="143"/>
                </a:lnTo>
                <a:lnTo>
                  <a:pt x="123" y="145"/>
                </a:lnTo>
                <a:lnTo>
                  <a:pt x="121" y="146"/>
                </a:lnTo>
                <a:lnTo>
                  <a:pt x="118" y="149"/>
                </a:lnTo>
                <a:lnTo>
                  <a:pt x="105" y="151"/>
                </a:lnTo>
                <a:lnTo>
                  <a:pt x="100" y="149"/>
                </a:lnTo>
                <a:lnTo>
                  <a:pt x="97" y="151"/>
                </a:lnTo>
                <a:lnTo>
                  <a:pt x="91" y="160"/>
                </a:lnTo>
                <a:lnTo>
                  <a:pt x="80" y="165"/>
                </a:lnTo>
                <a:lnTo>
                  <a:pt x="78" y="170"/>
                </a:lnTo>
                <a:lnTo>
                  <a:pt x="75" y="171"/>
                </a:lnTo>
                <a:lnTo>
                  <a:pt x="67" y="177"/>
                </a:lnTo>
                <a:lnTo>
                  <a:pt x="51" y="180"/>
                </a:lnTo>
                <a:lnTo>
                  <a:pt x="43" y="186"/>
                </a:lnTo>
                <a:lnTo>
                  <a:pt x="43" y="188"/>
                </a:lnTo>
                <a:lnTo>
                  <a:pt x="41" y="191"/>
                </a:lnTo>
                <a:lnTo>
                  <a:pt x="39" y="193"/>
                </a:lnTo>
                <a:lnTo>
                  <a:pt x="38" y="196"/>
                </a:lnTo>
                <a:lnTo>
                  <a:pt x="36" y="196"/>
                </a:lnTo>
                <a:lnTo>
                  <a:pt x="33" y="194"/>
                </a:lnTo>
                <a:lnTo>
                  <a:pt x="28" y="195"/>
                </a:lnTo>
                <a:lnTo>
                  <a:pt x="26" y="192"/>
                </a:lnTo>
                <a:lnTo>
                  <a:pt x="25" y="188"/>
                </a:lnTo>
                <a:lnTo>
                  <a:pt x="22" y="188"/>
                </a:lnTo>
                <a:lnTo>
                  <a:pt x="21" y="190"/>
                </a:lnTo>
                <a:lnTo>
                  <a:pt x="20" y="196"/>
                </a:lnTo>
                <a:lnTo>
                  <a:pt x="18" y="201"/>
                </a:lnTo>
                <a:lnTo>
                  <a:pt x="13" y="204"/>
                </a:lnTo>
                <a:lnTo>
                  <a:pt x="11" y="208"/>
                </a:lnTo>
                <a:lnTo>
                  <a:pt x="10" y="213"/>
                </a:lnTo>
                <a:lnTo>
                  <a:pt x="8" y="215"/>
                </a:lnTo>
                <a:lnTo>
                  <a:pt x="4" y="219"/>
                </a:lnTo>
                <a:lnTo>
                  <a:pt x="0" y="229"/>
                </a:lnTo>
                <a:lnTo>
                  <a:pt x="6" y="236"/>
                </a:lnTo>
                <a:lnTo>
                  <a:pt x="22" y="255"/>
                </a:lnTo>
                <a:lnTo>
                  <a:pt x="41" y="283"/>
                </a:lnTo>
                <a:lnTo>
                  <a:pt x="56" y="295"/>
                </a:lnTo>
                <a:lnTo>
                  <a:pt x="124" y="311"/>
                </a:lnTo>
                <a:lnTo>
                  <a:pt x="165" y="305"/>
                </a:lnTo>
                <a:lnTo>
                  <a:pt x="168" y="322"/>
                </a:lnTo>
                <a:lnTo>
                  <a:pt x="184" y="346"/>
                </a:lnTo>
                <a:lnTo>
                  <a:pt x="195" y="363"/>
                </a:lnTo>
                <a:lnTo>
                  <a:pt x="200" y="395"/>
                </a:lnTo>
                <a:lnTo>
                  <a:pt x="215" y="415"/>
                </a:lnTo>
                <a:lnTo>
                  <a:pt x="252" y="442"/>
                </a:lnTo>
                <a:lnTo>
                  <a:pt x="281" y="458"/>
                </a:lnTo>
                <a:lnTo>
                  <a:pt x="293" y="465"/>
                </a:lnTo>
                <a:lnTo>
                  <a:pt x="299" y="476"/>
                </a:lnTo>
                <a:lnTo>
                  <a:pt x="303" y="503"/>
                </a:lnTo>
                <a:lnTo>
                  <a:pt x="309" y="517"/>
                </a:lnTo>
                <a:lnTo>
                  <a:pt x="328" y="536"/>
                </a:lnTo>
                <a:lnTo>
                  <a:pt x="331" y="549"/>
                </a:lnTo>
                <a:lnTo>
                  <a:pt x="350" y="574"/>
                </a:lnTo>
                <a:lnTo>
                  <a:pt x="361" y="580"/>
                </a:lnTo>
                <a:lnTo>
                  <a:pt x="378" y="607"/>
                </a:lnTo>
                <a:lnTo>
                  <a:pt x="392" y="614"/>
                </a:lnTo>
                <a:lnTo>
                  <a:pt x="402" y="634"/>
                </a:lnTo>
                <a:lnTo>
                  <a:pt x="419" y="656"/>
                </a:lnTo>
                <a:lnTo>
                  <a:pt x="426" y="670"/>
                </a:lnTo>
                <a:lnTo>
                  <a:pt x="428" y="678"/>
                </a:lnTo>
              </a:path>
            </a:pathLst>
          </a:custGeom>
          <a:solidFill>
            <a:srgbClr val="FFCC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2"/>
          <p:cNvSpPr>
            <a:spLocks/>
          </p:cNvSpPr>
          <p:nvPr/>
        </p:nvSpPr>
        <p:spPr bwMode="auto">
          <a:xfrm>
            <a:off x="7467600" y="4495800"/>
            <a:ext cx="1169988" cy="1085850"/>
          </a:xfrm>
          <a:custGeom>
            <a:avLst/>
            <a:gdLst>
              <a:gd name="T0" fmla="*/ 664330 w 671"/>
              <a:gd name="T1" fmla="*/ 8989 h 604"/>
              <a:gd name="T2" fmla="*/ 770692 w 671"/>
              <a:gd name="T3" fmla="*/ 23371 h 604"/>
              <a:gd name="T4" fmla="*/ 791616 w 671"/>
              <a:gd name="T5" fmla="*/ 28764 h 604"/>
              <a:gd name="T6" fmla="*/ 802078 w 671"/>
              <a:gd name="T7" fmla="*/ 8989 h 604"/>
              <a:gd name="T8" fmla="*/ 829976 w 671"/>
              <a:gd name="T9" fmla="*/ 79102 h 604"/>
              <a:gd name="T10" fmla="*/ 852644 w 671"/>
              <a:gd name="T11" fmla="*/ 89888 h 604"/>
              <a:gd name="T12" fmla="*/ 852644 w 671"/>
              <a:gd name="T13" fmla="*/ 66517 h 604"/>
              <a:gd name="T14" fmla="*/ 864849 w 671"/>
              <a:gd name="T15" fmla="*/ 75506 h 604"/>
              <a:gd name="T16" fmla="*/ 904954 w 671"/>
              <a:gd name="T17" fmla="*/ 147417 h 604"/>
              <a:gd name="T18" fmla="*/ 910184 w 671"/>
              <a:gd name="T19" fmla="*/ 183372 h 604"/>
              <a:gd name="T20" fmla="*/ 929365 w 671"/>
              <a:gd name="T21" fmla="*/ 179776 h 604"/>
              <a:gd name="T22" fmla="*/ 945057 w 671"/>
              <a:gd name="T23" fmla="*/ 165394 h 604"/>
              <a:gd name="T24" fmla="*/ 945057 w 671"/>
              <a:gd name="T25" fmla="*/ 185170 h 604"/>
              <a:gd name="T26" fmla="*/ 943314 w 671"/>
              <a:gd name="T27" fmla="*/ 206743 h 604"/>
              <a:gd name="T28" fmla="*/ 969469 w 671"/>
              <a:gd name="T29" fmla="*/ 230114 h 604"/>
              <a:gd name="T30" fmla="*/ 993880 w 671"/>
              <a:gd name="T31" fmla="*/ 226518 h 604"/>
              <a:gd name="T32" fmla="*/ 1009572 w 671"/>
              <a:gd name="T33" fmla="*/ 237305 h 604"/>
              <a:gd name="T34" fmla="*/ 997367 w 671"/>
              <a:gd name="T35" fmla="*/ 255283 h 604"/>
              <a:gd name="T36" fmla="*/ 1014803 w 671"/>
              <a:gd name="T37" fmla="*/ 289440 h 604"/>
              <a:gd name="T38" fmla="*/ 1021778 w 671"/>
              <a:gd name="T39" fmla="*/ 309216 h 604"/>
              <a:gd name="T40" fmla="*/ 1046189 w 671"/>
              <a:gd name="T41" fmla="*/ 305620 h 604"/>
              <a:gd name="T42" fmla="*/ 1119422 w 671"/>
              <a:gd name="T43" fmla="*/ 359553 h 604"/>
              <a:gd name="T44" fmla="*/ 1168244 w 671"/>
              <a:gd name="T45" fmla="*/ 352362 h 604"/>
              <a:gd name="T46" fmla="*/ 1105473 w 671"/>
              <a:gd name="T47" fmla="*/ 427868 h 604"/>
              <a:gd name="T48" fmla="*/ 1054907 w 671"/>
              <a:gd name="T49" fmla="*/ 503374 h 604"/>
              <a:gd name="T50" fmla="*/ 929365 w 671"/>
              <a:gd name="T51" fmla="*/ 611240 h 604"/>
              <a:gd name="T52" fmla="*/ 918903 w 671"/>
              <a:gd name="T53" fmla="*/ 631015 h 604"/>
              <a:gd name="T54" fmla="*/ 920646 w 671"/>
              <a:gd name="T55" fmla="*/ 652589 h 604"/>
              <a:gd name="T56" fmla="*/ 897979 w 671"/>
              <a:gd name="T57" fmla="*/ 643600 h 604"/>
              <a:gd name="T58" fmla="*/ 891004 w 671"/>
              <a:gd name="T59" fmla="*/ 668768 h 604"/>
              <a:gd name="T60" fmla="*/ 852644 w 671"/>
              <a:gd name="T61" fmla="*/ 713713 h 604"/>
              <a:gd name="T62" fmla="*/ 817771 w 671"/>
              <a:gd name="T63" fmla="*/ 753263 h 604"/>
              <a:gd name="T64" fmla="*/ 816027 w 671"/>
              <a:gd name="T65" fmla="*/ 792814 h 604"/>
              <a:gd name="T66" fmla="*/ 821258 w 671"/>
              <a:gd name="T67" fmla="*/ 812590 h 604"/>
              <a:gd name="T68" fmla="*/ 807309 w 671"/>
              <a:gd name="T69" fmla="*/ 834163 h 604"/>
              <a:gd name="T70" fmla="*/ 734076 w 671"/>
              <a:gd name="T71" fmla="*/ 855736 h 604"/>
              <a:gd name="T72" fmla="*/ 673048 w 671"/>
              <a:gd name="T73" fmla="*/ 895287 h 604"/>
              <a:gd name="T74" fmla="*/ 620739 w 671"/>
              <a:gd name="T75" fmla="*/ 947422 h 604"/>
              <a:gd name="T76" fmla="*/ 580635 w 671"/>
              <a:gd name="T77" fmla="*/ 1006748 h 604"/>
              <a:gd name="T78" fmla="*/ 556224 w 671"/>
              <a:gd name="T79" fmla="*/ 1073266 h 604"/>
              <a:gd name="T80" fmla="*/ 0 w 671"/>
              <a:gd name="T81" fmla="*/ 1084052 h 604"/>
              <a:gd name="T82" fmla="*/ 20924 w 671"/>
              <a:gd name="T83" fmla="*/ 1073266 h 604"/>
              <a:gd name="T84" fmla="*/ 29642 w 671"/>
              <a:gd name="T85" fmla="*/ 1053490 h 604"/>
              <a:gd name="T86" fmla="*/ 47078 w 671"/>
              <a:gd name="T87" fmla="*/ 1064277 h 604"/>
              <a:gd name="T88" fmla="*/ 57540 w 671"/>
              <a:gd name="T89" fmla="*/ 1053490 h 604"/>
              <a:gd name="T90" fmla="*/ 68002 w 671"/>
              <a:gd name="T91" fmla="*/ 1030119 h 604"/>
              <a:gd name="T92" fmla="*/ 83695 w 671"/>
              <a:gd name="T93" fmla="*/ 1012142 h 604"/>
              <a:gd name="T94" fmla="*/ 113337 w 671"/>
              <a:gd name="T95" fmla="*/ 970793 h 604"/>
              <a:gd name="T96" fmla="*/ 134261 w 671"/>
              <a:gd name="T97" fmla="*/ 920456 h 604"/>
              <a:gd name="T98" fmla="*/ 151697 w 671"/>
              <a:gd name="T99" fmla="*/ 871916 h 604"/>
              <a:gd name="T100" fmla="*/ 169134 w 671"/>
              <a:gd name="T101" fmla="*/ 810792 h 604"/>
              <a:gd name="T102" fmla="*/ 191801 w 671"/>
              <a:gd name="T103" fmla="*/ 776634 h 604"/>
              <a:gd name="T104" fmla="*/ 205750 w 671"/>
              <a:gd name="T105" fmla="*/ 773039 h 604"/>
              <a:gd name="T106" fmla="*/ 214469 w 671"/>
              <a:gd name="T107" fmla="*/ 764050 h 604"/>
              <a:gd name="T108" fmla="*/ 219700 w 671"/>
              <a:gd name="T109" fmla="*/ 654386 h 604"/>
              <a:gd name="T110" fmla="*/ 294677 w 671"/>
              <a:gd name="T111" fmla="*/ 433261 h 604"/>
              <a:gd name="T112" fmla="*/ 385346 w 671"/>
              <a:gd name="T113" fmla="*/ 224721 h 604"/>
              <a:gd name="T114" fmla="*/ 650381 w 671"/>
              <a:gd name="T115" fmla="*/ 0 h 60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71"/>
              <a:gd name="T175" fmla="*/ 0 h 604"/>
              <a:gd name="T176" fmla="*/ 671 w 671"/>
              <a:gd name="T177" fmla="*/ 604 h 60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71" h="604">
                <a:moveTo>
                  <a:pt x="373" y="0"/>
                </a:moveTo>
                <a:lnTo>
                  <a:pt x="381" y="5"/>
                </a:lnTo>
                <a:lnTo>
                  <a:pt x="400" y="0"/>
                </a:lnTo>
                <a:lnTo>
                  <a:pt x="442" y="13"/>
                </a:lnTo>
                <a:lnTo>
                  <a:pt x="444" y="21"/>
                </a:lnTo>
                <a:lnTo>
                  <a:pt x="454" y="16"/>
                </a:lnTo>
                <a:lnTo>
                  <a:pt x="449" y="7"/>
                </a:lnTo>
                <a:lnTo>
                  <a:pt x="460" y="5"/>
                </a:lnTo>
                <a:lnTo>
                  <a:pt x="465" y="22"/>
                </a:lnTo>
                <a:lnTo>
                  <a:pt x="476" y="44"/>
                </a:lnTo>
                <a:lnTo>
                  <a:pt x="481" y="52"/>
                </a:lnTo>
                <a:lnTo>
                  <a:pt x="489" y="50"/>
                </a:lnTo>
                <a:lnTo>
                  <a:pt x="490" y="46"/>
                </a:lnTo>
                <a:lnTo>
                  <a:pt x="489" y="37"/>
                </a:lnTo>
                <a:lnTo>
                  <a:pt x="492" y="35"/>
                </a:lnTo>
                <a:lnTo>
                  <a:pt x="496" y="42"/>
                </a:lnTo>
                <a:lnTo>
                  <a:pt x="510" y="73"/>
                </a:lnTo>
                <a:lnTo>
                  <a:pt x="519" y="82"/>
                </a:lnTo>
                <a:lnTo>
                  <a:pt x="521" y="89"/>
                </a:lnTo>
                <a:lnTo>
                  <a:pt x="522" y="102"/>
                </a:lnTo>
                <a:lnTo>
                  <a:pt x="527" y="105"/>
                </a:lnTo>
                <a:lnTo>
                  <a:pt x="533" y="100"/>
                </a:lnTo>
                <a:lnTo>
                  <a:pt x="535" y="92"/>
                </a:lnTo>
                <a:lnTo>
                  <a:pt x="542" y="92"/>
                </a:lnTo>
                <a:lnTo>
                  <a:pt x="544" y="97"/>
                </a:lnTo>
                <a:lnTo>
                  <a:pt x="542" y="103"/>
                </a:lnTo>
                <a:lnTo>
                  <a:pt x="539" y="110"/>
                </a:lnTo>
                <a:lnTo>
                  <a:pt x="541" y="115"/>
                </a:lnTo>
                <a:lnTo>
                  <a:pt x="545" y="122"/>
                </a:lnTo>
                <a:lnTo>
                  <a:pt x="556" y="128"/>
                </a:lnTo>
                <a:lnTo>
                  <a:pt x="564" y="125"/>
                </a:lnTo>
                <a:lnTo>
                  <a:pt x="570" y="126"/>
                </a:lnTo>
                <a:lnTo>
                  <a:pt x="578" y="129"/>
                </a:lnTo>
                <a:lnTo>
                  <a:pt x="579" y="132"/>
                </a:lnTo>
                <a:lnTo>
                  <a:pt x="576" y="138"/>
                </a:lnTo>
                <a:lnTo>
                  <a:pt x="572" y="142"/>
                </a:lnTo>
                <a:lnTo>
                  <a:pt x="582" y="155"/>
                </a:lnTo>
                <a:lnTo>
                  <a:pt x="582" y="161"/>
                </a:lnTo>
                <a:lnTo>
                  <a:pt x="586" y="163"/>
                </a:lnTo>
                <a:lnTo>
                  <a:pt x="586" y="172"/>
                </a:lnTo>
                <a:lnTo>
                  <a:pt x="599" y="165"/>
                </a:lnTo>
                <a:lnTo>
                  <a:pt x="600" y="170"/>
                </a:lnTo>
                <a:lnTo>
                  <a:pt x="618" y="163"/>
                </a:lnTo>
                <a:lnTo>
                  <a:pt x="642" y="200"/>
                </a:lnTo>
                <a:lnTo>
                  <a:pt x="665" y="189"/>
                </a:lnTo>
                <a:lnTo>
                  <a:pt x="670" y="196"/>
                </a:lnTo>
                <a:lnTo>
                  <a:pt x="625" y="224"/>
                </a:lnTo>
                <a:lnTo>
                  <a:pt x="634" y="238"/>
                </a:lnTo>
                <a:lnTo>
                  <a:pt x="594" y="280"/>
                </a:lnTo>
                <a:lnTo>
                  <a:pt x="605" y="280"/>
                </a:lnTo>
                <a:lnTo>
                  <a:pt x="606" y="290"/>
                </a:lnTo>
                <a:lnTo>
                  <a:pt x="533" y="340"/>
                </a:lnTo>
                <a:lnTo>
                  <a:pt x="533" y="347"/>
                </a:lnTo>
                <a:lnTo>
                  <a:pt x="527" y="351"/>
                </a:lnTo>
                <a:lnTo>
                  <a:pt x="532" y="361"/>
                </a:lnTo>
                <a:lnTo>
                  <a:pt x="528" y="363"/>
                </a:lnTo>
                <a:lnTo>
                  <a:pt x="519" y="355"/>
                </a:lnTo>
                <a:lnTo>
                  <a:pt x="515" y="358"/>
                </a:lnTo>
                <a:lnTo>
                  <a:pt x="515" y="367"/>
                </a:lnTo>
                <a:lnTo>
                  <a:pt x="511" y="372"/>
                </a:lnTo>
                <a:lnTo>
                  <a:pt x="512" y="377"/>
                </a:lnTo>
                <a:lnTo>
                  <a:pt x="489" y="397"/>
                </a:lnTo>
                <a:lnTo>
                  <a:pt x="489" y="403"/>
                </a:lnTo>
                <a:lnTo>
                  <a:pt x="469" y="419"/>
                </a:lnTo>
                <a:lnTo>
                  <a:pt x="470" y="430"/>
                </a:lnTo>
                <a:lnTo>
                  <a:pt x="468" y="441"/>
                </a:lnTo>
                <a:lnTo>
                  <a:pt x="473" y="444"/>
                </a:lnTo>
                <a:lnTo>
                  <a:pt x="471" y="452"/>
                </a:lnTo>
                <a:lnTo>
                  <a:pt x="471" y="459"/>
                </a:lnTo>
                <a:lnTo>
                  <a:pt x="463" y="464"/>
                </a:lnTo>
                <a:lnTo>
                  <a:pt x="441" y="470"/>
                </a:lnTo>
                <a:lnTo>
                  <a:pt x="421" y="476"/>
                </a:lnTo>
                <a:lnTo>
                  <a:pt x="404" y="486"/>
                </a:lnTo>
                <a:lnTo>
                  <a:pt x="386" y="498"/>
                </a:lnTo>
                <a:lnTo>
                  <a:pt x="373" y="509"/>
                </a:lnTo>
                <a:lnTo>
                  <a:pt x="356" y="527"/>
                </a:lnTo>
                <a:lnTo>
                  <a:pt x="344" y="543"/>
                </a:lnTo>
                <a:lnTo>
                  <a:pt x="333" y="560"/>
                </a:lnTo>
                <a:lnTo>
                  <a:pt x="324" y="580"/>
                </a:lnTo>
                <a:lnTo>
                  <a:pt x="319" y="597"/>
                </a:lnTo>
                <a:lnTo>
                  <a:pt x="141" y="600"/>
                </a:lnTo>
                <a:lnTo>
                  <a:pt x="0" y="603"/>
                </a:lnTo>
                <a:lnTo>
                  <a:pt x="0" y="597"/>
                </a:lnTo>
                <a:lnTo>
                  <a:pt x="12" y="597"/>
                </a:lnTo>
                <a:lnTo>
                  <a:pt x="12" y="588"/>
                </a:lnTo>
                <a:lnTo>
                  <a:pt x="17" y="586"/>
                </a:lnTo>
                <a:lnTo>
                  <a:pt x="21" y="592"/>
                </a:lnTo>
                <a:lnTo>
                  <a:pt x="27" y="592"/>
                </a:lnTo>
                <a:lnTo>
                  <a:pt x="32" y="592"/>
                </a:lnTo>
                <a:lnTo>
                  <a:pt x="33" y="586"/>
                </a:lnTo>
                <a:lnTo>
                  <a:pt x="35" y="580"/>
                </a:lnTo>
                <a:lnTo>
                  <a:pt x="39" y="573"/>
                </a:lnTo>
                <a:lnTo>
                  <a:pt x="45" y="567"/>
                </a:lnTo>
                <a:lnTo>
                  <a:pt x="48" y="563"/>
                </a:lnTo>
                <a:lnTo>
                  <a:pt x="57" y="557"/>
                </a:lnTo>
                <a:lnTo>
                  <a:pt x="65" y="540"/>
                </a:lnTo>
                <a:lnTo>
                  <a:pt x="76" y="524"/>
                </a:lnTo>
                <a:lnTo>
                  <a:pt x="77" y="512"/>
                </a:lnTo>
                <a:lnTo>
                  <a:pt x="89" y="494"/>
                </a:lnTo>
                <a:lnTo>
                  <a:pt x="87" y="485"/>
                </a:lnTo>
                <a:lnTo>
                  <a:pt x="99" y="474"/>
                </a:lnTo>
                <a:lnTo>
                  <a:pt x="97" y="451"/>
                </a:lnTo>
                <a:lnTo>
                  <a:pt x="107" y="444"/>
                </a:lnTo>
                <a:lnTo>
                  <a:pt x="110" y="432"/>
                </a:lnTo>
                <a:lnTo>
                  <a:pt x="113" y="428"/>
                </a:lnTo>
                <a:lnTo>
                  <a:pt x="118" y="430"/>
                </a:lnTo>
                <a:lnTo>
                  <a:pt x="124" y="428"/>
                </a:lnTo>
                <a:lnTo>
                  <a:pt x="123" y="425"/>
                </a:lnTo>
                <a:lnTo>
                  <a:pt x="119" y="397"/>
                </a:lnTo>
                <a:lnTo>
                  <a:pt x="126" y="364"/>
                </a:lnTo>
                <a:lnTo>
                  <a:pt x="118" y="337"/>
                </a:lnTo>
                <a:lnTo>
                  <a:pt x="169" y="241"/>
                </a:lnTo>
                <a:lnTo>
                  <a:pt x="160" y="158"/>
                </a:lnTo>
                <a:lnTo>
                  <a:pt x="221" y="125"/>
                </a:lnTo>
                <a:lnTo>
                  <a:pt x="310" y="47"/>
                </a:lnTo>
                <a:lnTo>
                  <a:pt x="373" y="0"/>
                </a:lnTo>
              </a:path>
            </a:pathLst>
          </a:custGeom>
          <a:solidFill>
            <a:srgbClr val="FFFF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3"/>
          <p:cNvSpPr>
            <a:spLocks/>
          </p:cNvSpPr>
          <p:nvPr/>
        </p:nvSpPr>
        <p:spPr bwMode="auto">
          <a:xfrm>
            <a:off x="8281988" y="4837113"/>
            <a:ext cx="582612" cy="550862"/>
          </a:xfrm>
          <a:custGeom>
            <a:avLst/>
            <a:gdLst>
              <a:gd name="T0" fmla="*/ 434342 w 334"/>
              <a:gd name="T1" fmla="*/ 93917 h 305"/>
              <a:gd name="T2" fmla="*/ 390734 w 334"/>
              <a:gd name="T3" fmla="*/ 54183 h 305"/>
              <a:gd name="T4" fmla="*/ 355847 w 334"/>
              <a:gd name="T5" fmla="*/ 3612 h 305"/>
              <a:gd name="T6" fmla="*/ 291306 w 334"/>
              <a:gd name="T7" fmla="*/ 83081 h 305"/>
              <a:gd name="T8" fmla="*/ 242464 w 334"/>
              <a:gd name="T9" fmla="*/ 153519 h 305"/>
              <a:gd name="T10" fmla="*/ 113383 w 334"/>
              <a:gd name="T11" fmla="*/ 260079 h 305"/>
              <a:gd name="T12" fmla="*/ 104661 w 334"/>
              <a:gd name="T13" fmla="*/ 283558 h 305"/>
              <a:gd name="T14" fmla="*/ 106405 w 334"/>
              <a:gd name="T15" fmla="*/ 305232 h 305"/>
              <a:gd name="T16" fmla="*/ 85473 w 334"/>
              <a:gd name="T17" fmla="*/ 294395 h 305"/>
              <a:gd name="T18" fmla="*/ 76751 w 334"/>
              <a:gd name="T19" fmla="*/ 319681 h 305"/>
              <a:gd name="T20" fmla="*/ 36631 w 334"/>
              <a:gd name="T21" fmla="*/ 364833 h 305"/>
              <a:gd name="T22" fmla="*/ 3489 w 334"/>
              <a:gd name="T23" fmla="*/ 406374 h 305"/>
              <a:gd name="T24" fmla="*/ 0 w 334"/>
              <a:gd name="T25" fmla="*/ 442496 h 305"/>
              <a:gd name="T26" fmla="*/ 8722 w 334"/>
              <a:gd name="T27" fmla="*/ 469587 h 305"/>
              <a:gd name="T28" fmla="*/ 33143 w 334"/>
              <a:gd name="T29" fmla="*/ 478618 h 305"/>
              <a:gd name="T30" fmla="*/ 139548 w 334"/>
              <a:gd name="T31" fmla="*/ 482230 h 305"/>
              <a:gd name="T32" fmla="*/ 240720 w 334"/>
              <a:gd name="T33" fmla="*/ 518352 h 305"/>
              <a:gd name="T34" fmla="*/ 355847 w 334"/>
              <a:gd name="T35" fmla="*/ 491261 h 305"/>
              <a:gd name="T36" fmla="*/ 528537 w 334"/>
              <a:gd name="T37" fmla="*/ 437077 h 305"/>
              <a:gd name="T38" fmla="*/ 579123 w 334"/>
              <a:gd name="T39" fmla="*/ 384700 h 305"/>
              <a:gd name="T40" fmla="*/ 552958 w 334"/>
              <a:gd name="T41" fmla="*/ 393731 h 305"/>
              <a:gd name="T42" fmla="*/ 528537 w 334"/>
              <a:gd name="T43" fmla="*/ 388313 h 305"/>
              <a:gd name="T44" fmla="*/ 514582 w 334"/>
              <a:gd name="T45" fmla="*/ 382894 h 305"/>
              <a:gd name="T46" fmla="*/ 521560 w 334"/>
              <a:gd name="T47" fmla="*/ 355803 h 305"/>
              <a:gd name="T48" fmla="*/ 533770 w 334"/>
              <a:gd name="T49" fmla="*/ 321487 h 305"/>
              <a:gd name="T50" fmla="*/ 539003 w 334"/>
              <a:gd name="T51" fmla="*/ 308844 h 305"/>
              <a:gd name="T52" fmla="*/ 544236 w 334"/>
              <a:gd name="T53" fmla="*/ 272722 h 305"/>
              <a:gd name="T54" fmla="*/ 554702 w 334"/>
              <a:gd name="T55" fmla="*/ 263691 h 305"/>
              <a:gd name="T56" fmla="*/ 547725 w 334"/>
              <a:gd name="T57" fmla="*/ 258273 h 305"/>
              <a:gd name="T58" fmla="*/ 537259 w 334"/>
              <a:gd name="T59" fmla="*/ 247436 h 305"/>
              <a:gd name="T60" fmla="*/ 533770 w 334"/>
              <a:gd name="T61" fmla="*/ 211314 h 305"/>
              <a:gd name="T62" fmla="*/ 528537 w 334"/>
              <a:gd name="T63" fmla="*/ 207702 h 305"/>
              <a:gd name="T64" fmla="*/ 516327 w 334"/>
              <a:gd name="T65" fmla="*/ 204090 h 305"/>
              <a:gd name="T66" fmla="*/ 497139 w 334"/>
              <a:gd name="T67" fmla="*/ 198672 h 305"/>
              <a:gd name="T68" fmla="*/ 484929 w 334"/>
              <a:gd name="T69" fmla="*/ 186029 h 30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34"/>
              <a:gd name="T106" fmla="*/ 0 h 305"/>
              <a:gd name="T107" fmla="*/ 334 w 334"/>
              <a:gd name="T108" fmla="*/ 305 h 30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34" h="305">
                <a:moveTo>
                  <a:pt x="281" y="101"/>
                </a:moveTo>
                <a:lnTo>
                  <a:pt x="249" y="52"/>
                </a:lnTo>
                <a:lnTo>
                  <a:pt x="241" y="57"/>
                </a:lnTo>
                <a:lnTo>
                  <a:pt x="224" y="30"/>
                </a:lnTo>
                <a:lnTo>
                  <a:pt x="206" y="0"/>
                </a:lnTo>
                <a:lnTo>
                  <a:pt x="204" y="2"/>
                </a:lnTo>
                <a:lnTo>
                  <a:pt x="158" y="30"/>
                </a:lnTo>
                <a:lnTo>
                  <a:pt x="167" y="46"/>
                </a:lnTo>
                <a:lnTo>
                  <a:pt x="126" y="86"/>
                </a:lnTo>
                <a:lnTo>
                  <a:pt x="139" y="85"/>
                </a:lnTo>
                <a:lnTo>
                  <a:pt x="141" y="95"/>
                </a:lnTo>
                <a:lnTo>
                  <a:pt x="65" y="144"/>
                </a:lnTo>
                <a:lnTo>
                  <a:pt x="68" y="151"/>
                </a:lnTo>
                <a:lnTo>
                  <a:pt x="60" y="157"/>
                </a:lnTo>
                <a:lnTo>
                  <a:pt x="65" y="167"/>
                </a:lnTo>
                <a:lnTo>
                  <a:pt x="61" y="169"/>
                </a:lnTo>
                <a:lnTo>
                  <a:pt x="54" y="161"/>
                </a:lnTo>
                <a:lnTo>
                  <a:pt x="49" y="163"/>
                </a:lnTo>
                <a:lnTo>
                  <a:pt x="50" y="175"/>
                </a:lnTo>
                <a:lnTo>
                  <a:pt x="44" y="177"/>
                </a:lnTo>
                <a:lnTo>
                  <a:pt x="45" y="184"/>
                </a:lnTo>
                <a:lnTo>
                  <a:pt x="21" y="202"/>
                </a:lnTo>
                <a:lnTo>
                  <a:pt x="24" y="209"/>
                </a:lnTo>
                <a:lnTo>
                  <a:pt x="2" y="225"/>
                </a:lnTo>
                <a:lnTo>
                  <a:pt x="6" y="234"/>
                </a:lnTo>
                <a:lnTo>
                  <a:pt x="0" y="245"/>
                </a:lnTo>
                <a:lnTo>
                  <a:pt x="7" y="250"/>
                </a:lnTo>
                <a:lnTo>
                  <a:pt x="5" y="260"/>
                </a:lnTo>
                <a:lnTo>
                  <a:pt x="9" y="266"/>
                </a:lnTo>
                <a:lnTo>
                  <a:pt x="19" y="265"/>
                </a:lnTo>
                <a:lnTo>
                  <a:pt x="50" y="264"/>
                </a:lnTo>
                <a:lnTo>
                  <a:pt x="80" y="267"/>
                </a:lnTo>
                <a:lnTo>
                  <a:pt x="112" y="276"/>
                </a:lnTo>
                <a:lnTo>
                  <a:pt x="138" y="287"/>
                </a:lnTo>
                <a:lnTo>
                  <a:pt x="166" y="304"/>
                </a:lnTo>
                <a:lnTo>
                  <a:pt x="204" y="272"/>
                </a:lnTo>
                <a:lnTo>
                  <a:pt x="252" y="247"/>
                </a:lnTo>
                <a:lnTo>
                  <a:pt x="303" y="242"/>
                </a:lnTo>
                <a:lnTo>
                  <a:pt x="333" y="230"/>
                </a:lnTo>
                <a:lnTo>
                  <a:pt x="332" y="213"/>
                </a:lnTo>
                <a:lnTo>
                  <a:pt x="321" y="213"/>
                </a:lnTo>
                <a:lnTo>
                  <a:pt x="317" y="218"/>
                </a:lnTo>
                <a:lnTo>
                  <a:pt x="311" y="218"/>
                </a:lnTo>
                <a:lnTo>
                  <a:pt x="303" y="215"/>
                </a:lnTo>
                <a:lnTo>
                  <a:pt x="297" y="215"/>
                </a:lnTo>
                <a:lnTo>
                  <a:pt x="295" y="212"/>
                </a:lnTo>
                <a:lnTo>
                  <a:pt x="295" y="206"/>
                </a:lnTo>
                <a:lnTo>
                  <a:pt x="299" y="197"/>
                </a:lnTo>
                <a:lnTo>
                  <a:pt x="304" y="186"/>
                </a:lnTo>
                <a:lnTo>
                  <a:pt x="306" y="178"/>
                </a:lnTo>
                <a:lnTo>
                  <a:pt x="307" y="174"/>
                </a:lnTo>
                <a:lnTo>
                  <a:pt x="309" y="171"/>
                </a:lnTo>
                <a:lnTo>
                  <a:pt x="309" y="165"/>
                </a:lnTo>
                <a:lnTo>
                  <a:pt x="312" y="151"/>
                </a:lnTo>
                <a:lnTo>
                  <a:pt x="315" y="149"/>
                </a:lnTo>
                <a:lnTo>
                  <a:pt x="318" y="146"/>
                </a:lnTo>
                <a:lnTo>
                  <a:pt x="317" y="144"/>
                </a:lnTo>
                <a:lnTo>
                  <a:pt x="314" y="143"/>
                </a:lnTo>
                <a:lnTo>
                  <a:pt x="315" y="140"/>
                </a:lnTo>
                <a:lnTo>
                  <a:pt x="308" y="137"/>
                </a:lnTo>
                <a:lnTo>
                  <a:pt x="304" y="129"/>
                </a:lnTo>
                <a:lnTo>
                  <a:pt x="306" y="117"/>
                </a:lnTo>
                <a:lnTo>
                  <a:pt x="306" y="115"/>
                </a:lnTo>
                <a:lnTo>
                  <a:pt x="303" y="115"/>
                </a:lnTo>
                <a:lnTo>
                  <a:pt x="298" y="115"/>
                </a:lnTo>
                <a:lnTo>
                  <a:pt x="296" y="113"/>
                </a:lnTo>
                <a:lnTo>
                  <a:pt x="291" y="113"/>
                </a:lnTo>
                <a:lnTo>
                  <a:pt x="285" y="110"/>
                </a:lnTo>
                <a:lnTo>
                  <a:pt x="280" y="105"/>
                </a:lnTo>
                <a:lnTo>
                  <a:pt x="278" y="103"/>
                </a:lnTo>
                <a:lnTo>
                  <a:pt x="281" y="101"/>
                </a:lnTo>
              </a:path>
            </a:pathLst>
          </a:custGeom>
          <a:solidFill>
            <a:srgbClr val="6699FF"/>
          </a:solidFill>
          <a:ln w="952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14"/>
          <p:cNvSpPr>
            <a:spLocks/>
          </p:cNvSpPr>
          <p:nvPr/>
        </p:nvSpPr>
        <p:spPr bwMode="auto">
          <a:xfrm>
            <a:off x="8764588" y="4679950"/>
            <a:ext cx="488950" cy="579438"/>
          </a:xfrm>
          <a:custGeom>
            <a:avLst/>
            <a:gdLst>
              <a:gd name="T0" fmla="*/ 388028 w 281"/>
              <a:gd name="T1" fmla="*/ 12636 h 321"/>
              <a:gd name="T2" fmla="*/ 276666 w 281"/>
              <a:gd name="T3" fmla="*/ 146213 h 321"/>
              <a:gd name="T4" fmla="*/ 257525 w 281"/>
              <a:gd name="T5" fmla="*/ 194951 h 321"/>
              <a:gd name="T6" fmla="*/ 135723 w 281"/>
              <a:gd name="T7" fmla="*/ 142603 h 321"/>
              <a:gd name="T8" fmla="*/ 20880 w 281"/>
              <a:gd name="T9" fmla="*/ 184120 h 321"/>
              <a:gd name="T10" fmla="*/ 113102 w 281"/>
              <a:gd name="T11" fmla="*/ 268960 h 321"/>
              <a:gd name="T12" fmla="*/ 6960 w 281"/>
              <a:gd name="T13" fmla="*/ 344775 h 321"/>
              <a:gd name="T14" fmla="*/ 5220 w 281"/>
              <a:gd name="T15" fmla="*/ 351995 h 321"/>
              <a:gd name="T16" fmla="*/ 24360 w 281"/>
              <a:gd name="T17" fmla="*/ 366436 h 321"/>
              <a:gd name="T18" fmla="*/ 36541 w 281"/>
              <a:gd name="T19" fmla="*/ 370046 h 321"/>
              <a:gd name="T20" fmla="*/ 50461 w 281"/>
              <a:gd name="T21" fmla="*/ 370046 h 321"/>
              <a:gd name="T22" fmla="*/ 46981 w 281"/>
              <a:gd name="T23" fmla="*/ 393512 h 321"/>
              <a:gd name="T24" fmla="*/ 64381 w 281"/>
              <a:gd name="T25" fmla="*/ 413368 h 321"/>
              <a:gd name="T26" fmla="*/ 69601 w 281"/>
              <a:gd name="T27" fmla="*/ 422394 h 321"/>
              <a:gd name="T28" fmla="*/ 64381 w 281"/>
              <a:gd name="T29" fmla="*/ 431420 h 321"/>
              <a:gd name="T30" fmla="*/ 53941 w 281"/>
              <a:gd name="T31" fmla="*/ 460301 h 321"/>
              <a:gd name="T32" fmla="*/ 52201 w 281"/>
              <a:gd name="T33" fmla="*/ 474742 h 321"/>
              <a:gd name="T34" fmla="*/ 46981 w 281"/>
              <a:gd name="T35" fmla="*/ 498208 h 321"/>
              <a:gd name="T36" fmla="*/ 29581 w 281"/>
              <a:gd name="T37" fmla="*/ 532505 h 321"/>
              <a:gd name="T38" fmla="*/ 33061 w 281"/>
              <a:gd name="T39" fmla="*/ 550556 h 321"/>
              <a:gd name="T40" fmla="*/ 59161 w 281"/>
              <a:gd name="T41" fmla="*/ 555972 h 321"/>
              <a:gd name="T42" fmla="*/ 76562 w 281"/>
              <a:gd name="T43" fmla="*/ 545141 h 321"/>
              <a:gd name="T44" fmla="*/ 95702 w 281"/>
              <a:gd name="T45" fmla="*/ 577633 h 321"/>
              <a:gd name="T46" fmla="*/ 160083 w 281"/>
              <a:gd name="T47" fmla="*/ 536116 h 321"/>
              <a:gd name="T48" fmla="*/ 220984 w 281"/>
              <a:gd name="T49" fmla="*/ 523480 h 321"/>
              <a:gd name="T50" fmla="*/ 234905 w 281"/>
              <a:gd name="T51" fmla="*/ 471132 h 321"/>
              <a:gd name="T52" fmla="*/ 224465 w 281"/>
              <a:gd name="T53" fmla="*/ 384487 h 321"/>
              <a:gd name="T54" fmla="*/ 267965 w 281"/>
              <a:gd name="T55" fmla="*/ 359215 h 321"/>
              <a:gd name="T56" fmla="*/ 328867 w 281"/>
              <a:gd name="T57" fmla="*/ 314088 h 321"/>
              <a:gd name="T58" fmla="*/ 353227 w 281"/>
              <a:gd name="T59" fmla="*/ 265350 h 321"/>
              <a:gd name="T60" fmla="*/ 401948 w 281"/>
              <a:gd name="T61" fmla="*/ 243689 h 321"/>
              <a:gd name="T62" fmla="*/ 447189 w 281"/>
              <a:gd name="T63" fmla="*/ 162459 h 321"/>
              <a:gd name="T64" fmla="*/ 455889 w 281"/>
              <a:gd name="T65" fmla="*/ 146213 h 321"/>
              <a:gd name="T66" fmla="*/ 471550 w 281"/>
              <a:gd name="T67" fmla="*/ 124552 h 321"/>
              <a:gd name="T68" fmla="*/ 487210 w 281"/>
              <a:gd name="T69" fmla="*/ 97476 h 321"/>
              <a:gd name="T70" fmla="*/ 483730 w 281"/>
              <a:gd name="T71" fmla="*/ 79425 h 321"/>
              <a:gd name="T72" fmla="*/ 475030 w 281"/>
              <a:gd name="T73" fmla="*/ 57763 h 321"/>
              <a:gd name="T74" fmla="*/ 471550 w 281"/>
              <a:gd name="T75" fmla="*/ 39712 h 321"/>
              <a:gd name="T76" fmla="*/ 448929 w 281"/>
              <a:gd name="T77" fmla="*/ 34297 h 321"/>
              <a:gd name="T78" fmla="*/ 431529 w 281"/>
              <a:gd name="T79" fmla="*/ 18051 h 321"/>
              <a:gd name="T80" fmla="*/ 417608 w 281"/>
              <a:gd name="T81" fmla="*/ 16246 h 32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81"/>
              <a:gd name="T124" fmla="*/ 0 h 321"/>
              <a:gd name="T125" fmla="*/ 281 w 281"/>
              <a:gd name="T126" fmla="*/ 321 h 32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81" h="321">
                <a:moveTo>
                  <a:pt x="227" y="0"/>
                </a:moveTo>
                <a:lnTo>
                  <a:pt x="223" y="7"/>
                </a:lnTo>
                <a:lnTo>
                  <a:pt x="191" y="38"/>
                </a:lnTo>
                <a:lnTo>
                  <a:pt x="159" y="81"/>
                </a:lnTo>
                <a:lnTo>
                  <a:pt x="166" y="87"/>
                </a:lnTo>
                <a:lnTo>
                  <a:pt x="148" y="108"/>
                </a:lnTo>
                <a:lnTo>
                  <a:pt x="88" y="64"/>
                </a:lnTo>
                <a:lnTo>
                  <a:pt x="78" y="79"/>
                </a:lnTo>
                <a:lnTo>
                  <a:pt x="47" y="56"/>
                </a:lnTo>
                <a:lnTo>
                  <a:pt x="12" y="102"/>
                </a:lnTo>
                <a:lnTo>
                  <a:pt x="28" y="119"/>
                </a:lnTo>
                <a:lnTo>
                  <a:pt x="65" y="149"/>
                </a:lnTo>
                <a:lnTo>
                  <a:pt x="45" y="163"/>
                </a:lnTo>
                <a:lnTo>
                  <a:pt x="4" y="191"/>
                </a:lnTo>
                <a:lnTo>
                  <a:pt x="0" y="193"/>
                </a:lnTo>
                <a:lnTo>
                  <a:pt x="3" y="195"/>
                </a:lnTo>
                <a:lnTo>
                  <a:pt x="8" y="200"/>
                </a:lnTo>
                <a:lnTo>
                  <a:pt x="14" y="203"/>
                </a:lnTo>
                <a:lnTo>
                  <a:pt x="19" y="203"/>
                </a:lnTo>
                <a:lnTo>
                  <a:pt x="21" y="205"/>
                </a:lnTo>
                <a:lnTo>
                  <a:pt x="26" y="205"/>
                </a:lnTo>
                <a:lnTo>
                  <a:pt x="29" y="205"/>
                </a:lnTo>
                <a:lnTo>
                  <a:pt x="29" y="207"/>
                </a:lnTo>
                <a:lnTo>
                  <a:pt x="27" y="218"/>
                </a:lnTo>
                <a:lnTo>
                  <a:pt x="31" y="227"/>
                </a:lnTo>
                <a:lnTo>
                  <a:pt x="37" y="229"/>
                </a:lnTo>
                <a:lnTo>
                  <a:pt x="37" y="233"/>
                </a:lnTo>
                <a:lnTo>
                  <a:pt x="40" y="234"/>
                </a:lnTo>
                <a:lnTo>
                  <a:pt x="41" y="236"/>
                </a:lnTo>
                <a:lnTo>
                  <a:pt x="37" y="239"/>
                </a:lnTo>
                <a:lnTo>
                  <a:pt x="35" y="240"/>
                </a:lnTo>
                <a:lnTo>
                  <a:pt x="31" y="255"/>
                </a:lnTo>
                <a:lnTo>
                  <a:pt x="32" y="261"/>
                </a:lnTo>
                <a:lnTo>
                  <a:pt x="30" y="263"/>
                </a:lnTo>
                <a:lnTo>
                  <a:pt x="29" y="267"/>
                </a:lnTo>
                <a:lnTo>
                  <a:pt x="27" y="276"/>
                </a:lnTo>
                <a:lnTo>
                  <a:pt x="22" y="286"/>
                </a:lnTo>
                <a:lnTo>
                  <a:pt x="17" y="295"/>
                </a:lnTo>
                <a:lnTo>
                  <a:pt x="17" y="302"/>
                </a:lnTo>
                <a:lnTo>
                  <a:pt x="19" y="305"/>
                </a:lnTo>
                <a:lnTo>
                  <a:pt x="26" y="305"/>
                </a:lnTo>
                <a:lnTo>
                  <a:pt x="34" y="308"/>
                </a:lnTo>
                <a:lnTo>
                  <a:pt x="40" y="307"/>
                </a:lnTo>
                <a:lnTo>
                  <a:pt x="44" y="302"/>
                </a:lnTo>
                <a:lnTo>
                  <a:pt x="55" y="303"/>
                </a:lnTo>
                <a:lnTo>
                  <a:pt x="55" y="320"/>
                </a:lnTo>
                <a:lnTo>
                  <a:pt x="79" y="302"/>
                </a:lnTo>
                <a:lnTo>
                  <a:pt x="92" y="297"/>
                </a:lnTo>
                <a:lnTo>
                  <a:pt x="117" y="295"/>
                </a:lnTo>
                <a:lnTo>
                  <a:pt x="127" y="290"/>
                </a:lnTo>
                <a:lnTo>
                  <a:pt x="134" y="272"/>
                </a:lnTo>
                <a:lnTo>
                  <a:pt x="135" y="261"/>
                </a:lnTo>
                <a:lnTo>
                  <a:pt x="130" y="244"/>
                </a:lnTo>
                <a:lnTo>
                  <a:pt x="129" y="213"/>
                </a:lnTo>
                <a:lnTo>
                  <a:pt x="134" y="206"/>
                </a:lnTo>
                <a:lnTo>
                  <a:pt x="154" y="199"/>
                </a:lnTo>
                <a:lnTo>
                  <a:pt x="183" y="182"/>
                </a:lnTo>
                <a:lnTo>
                  <a:pt x="189" y="174"/>
                </a:lnTo>
                <a:lnTo>
                  <a:pt x="196" y="156"/>
                </a:lnTo>
                <a:lnTo>
                  <a:pt x="203" y="147"/>
                </a:lnTo>
                <a:lnTo>
                  <a:pt x="213" y="142"/>
                </a:lnTo>
                <a:lnTo>
                  <a:pt x="231" y="135"/>
                </a:lnTo>
                <a:lnTo>
                  <a:pt x="266" y="100"/>
                </a:lnTo>
                <a:lnTo>
                  <a:pt x="257" y="90"/>
                </a:lnTo>
                <a:lnTo>
                  <a:pt x="260" y="86"/>
                </a:lnTo>
                <a:lnTo>
                  <a:pt x="262" y="81"/>
                </a:lnTo>
                <a:lnTo>
                  <a:pt x="266" y="72"/>
                </a:lnTo>
                <a:lnTo>
                  <a:pt x="271" y="69"/>
                </a:lnTo>
                <a:lnTo>
                  <a:pt x="276" y="64"/>
                </a:lnTo>
                <a:lnTo>
                  <a:pt x="280" y="54"/>
                </a:lnTo>
                <a:lnTo>
                  <a:pt x="280" y="48"/>
                </a:lnTo>
                <a:lnTo>
                  <a:pt x="278" y="44"/>
                </a:lnTo>
                <a:lnTo>
                  <a:pt x="275" y="38"/>
                </a:lnTo>
                <a:lnTo>
                  <a:pt x="273" y="32"/>
                </a:lnTo>
                <a:lnTo>
                  <a:pt x="273" y="26"/>
                </a:lnTo>
                <a:lnTo>
                  <a:pt x="271" y="22"/>
                </a:lnTo>
                <a:lnTo>
                  <a:pt x="266" y="20"/>
                </a:lnTo>
                <a:lnTo>
                  <a:pt x="258" y="19"/>
                </a:lnTo>
                <a:lnTo>
                  <a:pt x="249" y="14"/>
                </a:lnTo>
                <a:lnTo>
                  <a:pt x="248" y="10"/>
                </a:lnTo>
                <a:lnTo>
                  <a:pt x="245" y="8"/>
                </a:lnTo>
                <a:lnTo>
                  <a:pt x="240" y="9"/>
                </a:lnTo>
                <a:lnTo>
                  <a:pt x="227" y="0"/>
                </a:lnTo>
              </a:path>
            </a:pathLst>
          </a:custGeom>
          <a:solidFill>
            <a:srgbClr val="6699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15"/>
          <p:cNvSpPr>
            <a:spLocks/>
          </p:cNvSpPr>
          <p:nvPr/>
        </p:nvSpPr>
        <p:spPr bwMode="auto">
          <a:xfrm>
            <a:off x="8113713" y="4071938"/>
            <a:ext cx="1047750" cy="955675"/>
          </a:xfrm>
          <a:custGeom>
            <a:avLst/>
            <a:gdLst>
              <a:gd name="T0" fmla="*/ 244475 w 600"/>
              <a:gd name="T1" fmla="*/ 0 h 532"/>
              <a:gd name="T2" fmla="*/ 13970 w 600"/>
              <a:gd name="T3" fmla="*/ 438317 h 532"/>
              <a:gd name="T4" fmla="*/ 48895 w 600"/>
              <a:gd name="T5" fmla="*/ 420353 h 532"/>
              <a:gd name="T6" fmla="*/ 68104 w 600"/>
              <a:gd name="T7" fmla="*/ 423946 h 532"/>
              <a:gd name="T8" fmla="*/ 116999 w 600"/>
              <a:gd name="T9" fmla="*/ 447299 h 532"/>
              <a:gd name="T10" fmla="*/ 136207 w 600"/>
              <a:gd name="T11" fmla="*/ 459874 h 532"/>
              <a:gd name="T12" fmla="*/ 136207 w 600"/>
              <a:gd name="T13" fmla="*/ 434724 h 532"/>
              <a:gd name="T14" fmla="*/ 165894 w 600"/>
              <a:gd name="T15" fmla="*/ 472448 h 532"/>
              <a:gd name="T16" fmla="*/ 192087 w 600"/>
              <a:gd name="T17" fmla="*/ 520951 h 532"/>
              <a:gd name="T18" fmla="*/ 206057 w 600"/>
              <a:gd name="T19" fmla="*/ 506580 h 532"/>
              <a:gd name="T20" fmla="*/ 207804 w 600"/>
              <a:gd name="T21" fmla="*/ 488616 h 532"/>
              <a:gd name="T22" fmla="*/ 239236 w 600"/>
              <a:gd name="T23" fmla="*/ 556878 h 532"/>
              <a:gd name="T24" fmla="*/ 258445 w 600"/>
              <a:gd name="T25" fmla="*/ 578435 h 532"/>
              <a:gd name="T26" fmla="*/ 268922 w 600"/>
              <a:gd name="T27" fmla="*/ 614362 h 532"/>
              <a:gd name="T28" fmla="*/ 279400 w 600"/>
              <a:gd name="T29" fmla="*/ 601788 h 532"/>
              <a:gd name="T30" fmla="*/ 291624 w 600"/>
              <a:gd name="T31" fmla="*/ 589213 h 532"/>
              <a:gd name="T32" fmla="*/ 300355 w 600"/>
              <a:gd name="T33" fmla="*/ 596399 h 532"/>
              <a:gd name="T34" fmla="*/ 293370 w 600"/>
              <a:gd name="T35" fmla="*/ 637715 h 532"/>
              <a:gd name="T36" fmla="*/ 337026 w 600"/>
              <a:gd name="T37" fmla="*/ 652086 h 532"/>
              <a:gd name="T38" fmla="*/ 352742 w 600"/>
              <a:gd name="T39" fmla="*/ 652086 h 532"/>
              <a:gd name="T40" fmla="*/ 359727 w 600"/>
              <a:gd name="T41" fmla="*/ 670050 h 532"/>
              <a:gd name="T42" fmla="*/ 356235 w 600"/>
              <a:gd name="T43" fmla="*/ 698792 h 532"/>
              <a:gd name="T44" fmla="*/ 363220 w 600"/>
              <a:gd name="T45" fmla="*/ 705978 h 532"/>
              <a:gd name="T46" fmla="*/ 371951 w 600"/>
              <a:gd name="T47" fmla="*/ 720349 h 532"/>
              <a:gd name="T48" fmla="*/ 398145 w 600"/>
              <a:gd name="T49" fmla="*/ 720349 h 532"/>
              <a:gd name="T50" fmla="*/ 429577 w 600"/>
              <a:gd name="T51" fmla="*/ 713163 h 532"/>
              <a:gd name="T52" fmla="*/ 511651 w 600"/>
              <a:gd name="T53" fmla="*/ 761666 h 532"/>
              <a:gd name="T54" fmla="*/ 523875 w 600"/>
              <a:gd name="T55" fmla="*/ 774240 h 532"/>
              <a:gd name="T56" fmla="*/ 584994 w 600"/>
              <a:gd name="T57" fmla="*/ 874838 h 532"/>
              <a:gd name="T58" fmla="*/ 654844 w 600"/>
              <a:gd name="T59" fmla="*/ 953879 h 532"/>
              <a:gd name="T60" fmla="*/ 761365 w 600"/>
              <a:gd name="T61" fmla="*/ 880227 h 532"/>
              <a:gd name="T62" fmla="*/ 668814 w 600"/>
              <a:gd name="T63" fmla="*/ 795797 h 532"/>
              <a:gd name="T64" fmla="*/ 784066 w 600"/>
              <a:gd name="T65" fmla="*/ 752684 h 532"/>
              <a:gd name="T66" fmla="*/ 908050 w 600"/>
              <a:gd name="T67" fmla="*/ 804779 h 532"/>
              <a:gd name="T68" fmla="*/ 925513 w 600"/>
              <a:gd name="T69" fmla="*/ 756277 h 532"/>
              <a:gd name="T70" fmla="*/ 1037273 w 600"/>
              <a:gd name="T71" fmla="*/ 623344 h 532"/>
              <a:gd name="T72" fmla="*/ 316071 w 600"/>
              <a:gd name="T73" fmla="*/ 57484 h 53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00"/>
              <a:gd name="T112" fmla="*/ 0 h 532"/>
              <a:gd name="T113" fmla="*/ 600 w 600"/>
              <a:gd name="T114" fmla="*/ 532 h 53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00" h="532">
                <a:moveTo>
                  <a:pt x="181" y="32"/>
                </a:moveTo>
                <a:lnTo>
                  <a:pt x="140" y="0"/>
                </a:lnTo>
                <a:lnTo>
                  <a:pt x="0" y="237"/>
                </a:lnTo>
                <a:lnTo>
                  <a:pt x="8" y="244"/>
                </a:lnTo>
                <a:lnTo>
                  <a:pt x="13" y="240"/>
                </a:lnTo>
                <a:lnTo>
                  <a:pt x="28" y="234"/>
                </a:lnTo>
                <a:lnTo>
                  <a:pt x="33" y="238"/>
                </a:lnTo>
                <a:lnTo>
                  <a:pt x="39" y="236"/>
                </a:lnTo>
                <a:lnTo>
                  <a:pt x="62" y="249"/>
                </a:lnTo>
                <a:lnTo>
                  <a:pt x="67" y="249"/>
                </a:lnTo>
                <a:lnTo>
                  <a:pt x="73" y="258"/>
                </a:lnTo>
                <a:lnTo>
                  <a:pt x="78" y="256"/>
                </a:lnTo>
                <a:lnTo>
                  <a:pt x="82" y="252"/>
                </a:lnTo>
                <a:lnTo>
                  <a:pt x="78" y="242"/>
                </a:lnTo>
                <a:lnTo>
                  <a:pt x="87" y="242"/>
                </a:lnTo>
                <a:lnTo>
                  <a:pt x="95" y="263"/>
                </a:lnTo>
                <a:lnTo>
                  <a:pt x="103" y="280"/>
                </a:lnTo>
                <a:lnTo>
                  <a:pt x="110" y="290"/>
                </a:lnTo>
                <a:lnTo>
                  <a:pt x="115" y="288"/>
                </a:lnTo>
                <a:lnTo>
                  <a:pt x="118" y="282"/>
                </a:lnTo>
                <a:lnTo>
                  <a:pt x="117" y="274"/>
                </a:lnTo>
                <a:lnTo>
                  <a:pt x="119" y="272"/>
                </a:lnTo>
                <a:lnTo>
                  <a:pt x="123" y="274"/>
                </a:lnTo>
                <a:lnTo>
                  <a:pt x="137" y="310"/>
                </a:lnTo>
                <a:lnTo>
                  <a:pt x="144" y="316"/>
                </a:lnTo>
                <a:lnTo>
                  <a:pt x="148" y="322"/>
                </a:lnTo>
                <a:lnTo>
                  <a:pt x="151" y="336"/>
                </a:lnTo>
                <a:lnTo>
                  <a:pt x="154" y="342"/>
                </a:lnTo>
                <a:lnTo>
                  <a:pt x="159" y="339"/>
                </a:lnTo>
                <a:lnTo>
                  <a:pt x="160" y="335"/>
                </a:lnTo>
                <a:lnTo>
                  <a:pt x="163" y="330"/>
                </a:lnTo>
                <a:lnTo>
                  <a:pt x="167" y="328"/>
                </a:lnTo>
                <a:lnTo>
                  <a:pt x="170" y="329"/>
                </a:lnTo>
                <a:lnTo>
                  <a:pt x="172" y="332"/>
                </a:lnTo>
                <a:lnTo>
                  <a:pt x="167" y="347"/>
                </a:lnTo>
                <a:lnTo>
                  <a:pt x="168" y="355"/>
                </a:lnTo>
                <a:lnTo>
                  <a:pt x="183" y="365"/>
                </a:lnTo>
                <a:lnTo>
                  <a:pt x="193" y="363"/>
                </a:lnTo>
                <a:lnTo>
                  <a:pt x="198" y="362"/>
                </a:lnTo>
                <a:lnTo>
                  <a:pt x="202" y="363"/>
                </a:lnTo>
                <a:lnTo>
                  <a:pt x="206" y="366"/>
                </a:lnTo>
                <a:lnTo>
                  <a:pt x="206" y="373"/>
                </a:lnTo>
                <a:lnTo>
                  <a:pt x="200" y="379"/>
                </a:lnTo>
                <a:lnTo>
                  <a:pt x="204" y="389"/>
                </a:lnTo>
                <a:lnTo>
                  <a:pt x="207" y="391"/>
                </a:lnTo>
                <a:lnTo>
                  <a:pt x="208" y="393"/>
                </a:lnTo>
                <a:lnTo>
                  <a:pt x="208" y="398"/>
                </a:lnTo>
                <a:lnTo>
                  <a:pt x="213" y="401"/>
                </a:lnTo>
                <a:lnTo>
                  <a:pt x="214" y="409"/>
                </a:lnTo>
                <a:lnTo>
                  <a:pt x="228" y="401"/>
                </a:lnTo>
                <a:lnTo>
                  <a:pt x="230" y="406"/>
                </a:lnTo>
                <a:lnTo>
                  <a:pt x="246" y="397"/>
                </a:lnTo>
                <a:lnTo>
                  <a:pt x="270" y="437"/>
                </a:lnTo>
                <a:lnTo>
                  <a:pt x="293" y="424"/>
                </a:lnTo>
                <a:lnTo>
                  <a:pt x="298" y="431"/>
                </a:lnTo>
                <a:lnTo>
                  <a:pt x="300" y="431"/>
                </a:lnTo>
                <a:lnTo>
                  <a:pt x="318" y="460"/>
                </a:lnTo>
                <a:lnTo>
                  <a:pt x="335" y="487"/>
                </a:lnTo>
                <a:lnTo>
                  <a:pt x="343" y="482"/>
                </a:lnTo>
                <a:lnTo>
                  <a:pt x="375" y="531"/>
                </a:lnTo>
                <a:lnTo>
                  <a:pt x="416" y="503"/>
                </a:lnTo>
                <a:lnTo>
                  <a:pt x="436" y="490"/>
                </a:lnTo>
                <a:lnTo>
                  <a:pt x="399" y="459"/>
                </a:lnTo>
                <a:lnTo>
                  <a:pt x="383" y="443"/>
                </a:lnTo>
                <a:lnTo>
                  <a:pt x="418" y="397"/>
                </a:lnTo>
                <a:lnTo>
                  <a:pt x="449" y="419"/>
                </a:lnTo>
                <a:lnTo>
                  <a:pt x="459" y="405"/>
                </a:lnTo>
                <a:lnTo>
                  <a:pt x="520" y="448"/>
                </a:lnTo>
                <a:lnTo>
                  <a:pt x="538" y="427"/>
                </a:lnTo>
                <a:lnTo>
                  <a:pt x="530" y="421"/>
                </a:lnTo>
                <a:lnTo>
                  <a:pt x="562" y="378"/>
                </a:lnTo>
                <a:lnTo>
                  <a:pt x="594" y="347"/>
                </a:lnTo>
                <a:lnTo>
                  <a:pt x="599" y="341"/>
                </a:lnTo>
                <a:lnTo>
                  <a:pt x="181" y="32"/>
                </a:lnTo>
              </a:path>
            </a:pathLst>
          </a:custGeom>
          <a:solidFill>
            <a:srgbClr val="FFFF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6"/>
          <p:cNvSpPr>
            <a:spLocks/>
          </p:cNvSpPr>
          <p:nvPr/>
        </p:nvSpPr>
        <p:spPr bwMode="auto">
          <a:xfrm>
            <a:off x="6977063" y="3614738"/>
            <a:ext cx="1384300" cy="1109662"/>
          </a:xfrm>
          <a:custGeom>
            <a:avLst/>
            <a:gdLst>
              <a:gd name="T0" fmla="*/ 820132 w 795"/>
              <a:gd name="T1" fmla="*/ 0 h 616"/>
              <a:gd name="T2" fmla="*/ 670384 w 795"/>
              <a:gd name="T3" fmla="*/ 84666 h 616"/>
              <a:gd name="T4" fmla="*/ 647748 w 795"/>
              <a:gd name="T5" fmla="*/ 194551 h 616"/>
              <a:gd name="T6" fmla="*/ 635559 w 795"/>
              <a:gd name="T7" fmla="*/ 216168 h 616"/>
              <a:gd name="T8" fmla="*/ 618147 w 795"/>
              <a:gd name="T9" fmla="*/ 210764 h 616"/>
              <a:gd name="T10" fmla="*/ 600734 w 795"/>
              <a:gd name="T11" fmla="*/ 205359 h 616"/>
              <a:gd name="T12" fmla="*/ 592028 w 795"/>
              <a:gd name="T13" fmla="*/ 212565 h 616"/>
              <a:gd name="T14" fmla="*/ 572874 w 795"/>
              <a:gd name="T15" fmla="*/ 207161 h 616"/>
              <a:gd name="T16" fmla="*/ 555461 w 795"/>
              <a:gd name="T17" fmla="*/ 212565 h 616"/>
              <a:gd name="T18" fmla="*/ 529342 w 795"/>
              <a:gd name="T19" fmla="*/ 239586 h 616"/>
              <a:gd name="T20" fmla="*/ 491035 w 795"/>
              <a:gd name="T21" fmla="*/ 246792 h 616"/>
              <a:gd name="T22" fmla="*/ 438797 w 795"/>
              <a:gd name="T23" fmla="*/ 272011 h 616"/>
              <a:gd name="T24" fmla="*/ 391783 w 795"/>
              <a:gd name="T25" fmla="*/ 297231 h 616"/>
              <a:gd name="T26" fmla="*/ 334322 w 795"/>
              <a:gd name="T27" fmla="*/ 315245 h 616"/>
              <a:gd name="T28" fmla="*/ 276860 w 795"/>
              <a:gd name="T29" fmla="*/ 338663 h 616"/>
              <a:gd name="T30" fmla="*/ 142783 w 795"/>
              <a:gd name="T31" fmla="*/ 347670 h 616"/>
              <a:gd name="T32" fmla="*/ 69650 w 795"/>
              <a:gd name="T33" fmla="*/ 369287 h 616"/>
              <a:gd name="T34" fmla="*/ 0 w 795"/>
              <a:gd name="T35" fmla="*/ 387301 h 616"/>
              <a:gd name="T36" fmla="*/ 318650 w 795"/>
              <a:gd name="T37" fmla="*/ 648504 h 616"/>
              <a:gd name="T38" fmla="*/ 369147 w 795"/>
              <a:gd name="T39" fmla="*/ 670121 h 616"/>
              <a:gd name="T40" fmla="*/ 444021 w 795"/>
              <a:gd name="T41" fmla="*/ 751183 h 616"/>
              <a:gd name="T42" fmla="*/ 874111 w 795"/>
              <a:gd name="T43" fmla="*/ 1107861 h 616"/>
              <a:gd name="T44" fmla="*/ 1025601 w 795"/>
              <a:gd name="T45" fmla="*/ 972756 h 616"/>
              <a:gd name="T46" fmla="*/ 1138783 w 795"/>
              <a:gd name="T47" fmla="*/ 886288 h 616"/>
              <a:gd name="T48" fmla="*/ 1382559 w 795"/>
              <a:gd name="T49" fmla="*/ 459357 h 616"/>
              <a:gd name="T50" fmla="*/ 820132 w 795"/>
              <a:gd name="T51" fmla="*/ 0 h 61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5"/>
              <a:gd name="T79" fmla="*/ 0 h 616"/>
              <a:gd name="T80" fmla="*/ 795 w 795"/>
              <a:gd name="T81" fmla="*/ 616 h 61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5" h="616">
                <a:moveTo>
                  <a:pt x="471" y="0"/>
                </a:moveTo>
                <a:lnTo>
                  <a:pt x="385" y="47"/>
                </a:lnTo>
                <a:lnTo>
                  <a:pt x="372" y="108"/>
                </a:lnTo>
                <a:lnTo>
                  <a:pt x="365" y="120"/>
                </a:lnTo>
                <a:lnTo>
                  <a:pt x="355" y="117"/>
                </a:lnTo>
                <a:lnTo>
                  <a:pt x="345" y="114"/>
                </a:lnTo>
                <a:lnTo>
                  <a:pt x="340" y="118"/>
                </a:lnTo>
                <a:lnTo>
                  <a:pt x="329" y="115"/>
                </a:lnTo>
                <a:lnTo>
                  <a:pt x="319" y="118"/>
                </a:lnTo>
                <a:lnTo>
                  <a:pt x="304" y="133"/>
                </a:lnTo>
                <a:lnTo>
                  <a:pt x="282" y="137"/>
                </a:lnTo>
                <a:lnTo>
                  <a:pt x="252" y="151"/>
                </a:lnTo>
                <a:lnTo>
                  <a:pt x="225" y="165"/>
                </a:lnTo>
                <a:lnTo>
                  <a:pt x="192" y="175"/>
                </a:lnTo>
                <a:lnTo>
                  <a:pt x="159" y="188"/>
                </a:lnTo>
                <a:lnTo>
                  <a:pt x="82" y="193"/>
                </a:lnTo>
                <a:lnTo>
                  <a:pt x="40" y="205"/>
                </a:lnTo>
                <a:lnTo>
                  <a:pt x="0" y="215"/>
                </a:lnTo>
                <a:lnTo>
                  <a:pt x="183" y="360"/>
                </a:lnTo>
                <a:lnTo>
                  <a:pt x="212" y="372"/>
                </a:lnTo>
                <a:lnTo>
                  <a:pt x="255" y="417"/>
                </a:lnTo>
                <a:lnTo>
                  <a:pt x="502" y="615"/>
                </a:lnTo>
                <a:lnTo>
                  <a:pt x="589" y="540"/>
                </a:lnTo>
                <a:lnTo>
                  <a:pt x="654" y="492"/>
                </a:lnTo>
                <a:lnTo>
                  <a:pt x="794" y="255"/>
                </a:lnTo>
                <a:lnTo>
                  <a:pt x="471" y="0"/>
                </a:lnTo>
              </a:path>
            </a:pathLst>
          </a:custGeom>
          <a:solidFill>
            <a:srgbClr val="FFFF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17"/>
          <p:cNvSpPr>
            <a:spLocks/>
          </p:cNvSpPr>
          <p:nvPr/>
        </p:nvSpPr>
        <p:spPr bwMode="auto">
          <a:xfrm>
            <a:off x="754063" y="3983038"/>
            <a:ext cx="1047750" cy="1085850"/>
          </a:xfrm>
          <a:custGeom>
            <a:avLst/>
            <a:gdLst>
              <a:gd name="T0" fmla="*/ 33179 w 600"/>
              <a:gd name="T1" fmla="*/ 0 h 604"/>
              <a:gd name="T2" fmla="*/ 536099 w 600"/>
              <a:gd name="T3" fmla="*/ 314609 h 604"/>
              <a:gd name="T4" fmla="*/ 909796 w 600"/>
              <a:gd name="T5" fmla="*/ 510565 h 604"/>
              <a:gd name="T6" fmla="*/ 853916 w 600"/>
              <a:gd name="T7" fmla="*/ 532138 h 604"/>
              <a:gd name="T8" fmla="*/ 874871 w 600"/>
              <a:gd name="T9" fmla="*/ 568094 h 604"/>
              <a:gd name="T10" fmla="*/ 939483 w 600"/>
              <a:gd name="T11" fmla="*/ 602251 h 604"/>
              <a:gd name="T12" fmla="*/ 1004094 w 600"/>
              <a:gd name="T13" fmla="*/ 604049 h 604"/>
              <a:gd name="T14" fmla="*/ 1032034 w 600"/>
              <a:gd name="T15" fmla="*/ 623824 h 604"/>
              <a:gd name="T16" fmla="*/ 1026795 w 600"/>
              <a:gd name="T17" fmla="*/ 666971 h 604"/>
              <a:gd name="T18" fmla="*/ 979646 w 600"/>
              <a:gd name="T19" fmla="*/ 674162 h 604"/>
              <a:gd name="T20" fmla="*/ 951706 w 600"/>
              <a:gd name="T21" fmla="*/ 686746 h 604"/>
              <a:gd name="T22" fmla="*/ 977900 w 600"/>
              <a:gd name="T23" fmla="*/ 742477 h 604"/>
              <a:gd name="T24" fmla="*/ 1046004 w 600"/>
              <a:gd name="T25" fmla="*/ 817983 h 604"/>
              <a:gd name="T26" fmla="*/ 1002348 w 600"/>
              <a:gd name="T27" fmla="*/ 848545 h 604"/>
              <a:gd name="T28" fmla="*/ 949960 w 600"/>
              <a:gd name="T29" fmla="*/ 850343 h 604"/>
              <a:gd name="T30" fmla="*/ 981393 w 600"/>
              <a:gd name="T31" fmla="*/ 886298 h 604"/>
              <a:gd name="T32" fmla="*/ 967423 w 600"/>
              <a:gd name="T33" fmla="*/ 924051 h 604"/>
              <a:gd name="T34" fmla="*/ 960438 w 600"/>
              <a:gd name="T35" fmla="*/ 960007 h 604"/>
              <a:gd name="T36" fmla="*/ 901065 w 600"/>
              <a:gd name="T37" fmla="*/ 1001355 h 604"/>
              <a:gd name="T38" fmla="*/ 860901 w 600"/>
              <a:gd name="T39" fmla="*/ 1006748 h 604"/>
              <a:gd name="T40" fmla="*/ 834707 w 600"/>
              <a:gd name="T41" fmla="*/ 979782 h 604"/>
              <a:gd name="T42" fmla="*/ 803275 w 600"/>
              <a:gd name="T43" fmla="*/ 1001355 h 604"/>
              <a:gd name="T44" fmla="*/ 782320 w 600"/>
              <a:gd name="T45" fmla="*/ 1040906 h 604"/>
              <a:gd name="T46" fmla="*/ 722947 w 600"/>
              <a:gd name="T47" fmla="*/ 1040906 h 604"/>
              <a:gd name="T48" fmla="*/ 728186 w 600"/>
              <a:gd name="T49" fmla="*/ 1010344 h 604"/>
              <a:gd name="T50" fmla="*/ 714216 w 600"/>
              <a:gd name="T51" fmla="*/ 985175 h 604"/>
              <a:gd name="T52" fmla="*/ 656590 w 600"/>
              <a:gd name="T53" fmla="*/ 1012142 h 604"/>
              <a:gd name="T54" fmla="*/ 560546 w 600"/>
              <a:gd name="T55" fmla="*/ 1001355 h 604"/>
              <a:gd name="T56" fmla="*/ 452279 w 600"/>
              <a:gd name="T57" fmla="*/ 979782 h 604"/>
              <a:gd name="T58" fmla="*/ 378936 w 600"/>
              <a:gd name="T59" fmla="*/ 979782 h 604"/>
              <a:gd name="T60" fmla="*/ 352742 w 600"/>
              <a:gd name="T61" fmla="*/ 951018 h 604"/>
              <a:gd name="T62" fmla="*/ 326549 w 600"/>
              <a:gd name="T63" fmla="*/ 956411 h 604"/>
              <a:gd name="T64" fmla="*/ 317817 w 600"/>
              <a:gd name="T65" fmla="*/ 979782 h 604"/>
              <a:gd name="T66" fmla="*/ 227013 w 600"/>
              <a:gd name="T67" fmla="*/ 1001355 h 604"/>
              <a:gd name="T68" fmla="*/ 172879 w 600"/>
              <a:gd name="T69" fmla="*/ 1037310 h 604"/>
              <a:gd name="T70" fmla="*/ 129223 w 600"/>
              <a:gd name="T71" fmla="*/ 1039108 h 604"/>
              <a:gd name="T72" fmla="*/ 90805 w 600"/>
              <a:gd name="T73" fmla="*/ 1049895 h 604"/>
              <a:gd name="T74" fmla="*/ 73342 w 600"/>
              <a:gd name="T75" fmla="*/ 1076861 h 604"/>
              <a:gd name="T76" fmla="*/ 47149 w 600"/>
              <a:gd name="T77" fmla="*/ 1078659 h 604"/>
              <a:gd name="T78" fmla="*/ 36671 w 600"/>
              <a:gd name="T79" fmla="*/ 1066075 h 604"/>
              <a:gd name="T80" fmla="*/ 0 w 600"/>
              <a:gd name="T81" fmla="*/ 1057086 h 60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00"/>
              <a:gd name="T124" fmla="*/ 0 h 604"/>
              <a:gd name="T125" fmla="*/ 600 w 600"/>
              <a:gd name="T126" fmla="*/ 604 h 60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00" h="604">
                <a:moveTo>
                  <a:pt x="0" y="588"/>
                </a:moveTo>
                <a:lnTo>
                  <a:pt x="19" y="0"/>
                </a:lnTo>
                <a:lnTo>
                  <a:pt x="157" y="6"/>
                </a:lnTo>
                <a:lnTo>
                  <a:pt x="307" y="175"/>
                </a:lnTo>
                <a:lnTo>
                  <a:pt x="538" y="273"/>
                </a:lnTo>
                <a:lnTo>
                  <a:pt x="521" y="284"/>
                </a:lnTo>
                <a:lnTo>
                  <a:pt x="496" y="287"/>
                </a:lnTo>
                <a:lnTo>
                  <a:pt x="489" y="296"/>
                </a:lnTo>
                <a:lnTo>
                  <a:pt x="490" y="302"/>
                </a:lnTo>
                <a:lnTo>
                  <a:pt x="501" y="316"/>
                </a:lnTo>
                <a:lnTo>
                  <a:pt x="524" y="324"/>
                </a:lnTo>
                <a:lnTo>
                  <a:pt x="538" y="335"/>
                </a:lnTo>
                <a:lnTo>
                  <a:pt x="555" y="339"/>
                </a:lnTo>
                <a:lnTo>
                  <a:pt x="575" y="336"/>
                </a:lnTo>
                <a:lnTo>
                  <a:pt x="584" y="339"/>
                </a:lnTo>
                <a:lnTo>
                  <a:pt x="591" y="347"/>
                </a:lnTo>
                <a:lnTo>
                  <a:pt x="593" y="359"/>
                </a:lnTo>
                <a:lnTo>
                  <a:pt x="588" y="371"/>
                </a:lnTo>
                <a:lnTo>
                  <a:pt x="580" y="377"/>
                </a:lnTo>
                <a:lnTo>
                  <a:pt x="561" y="375"/>
                </a:lnTo>
                <a:lnTo>
                  <a:pt x="549" y="375"/>
                </a:lnTo>
                <a:lnTo>
                  <a:pt x="545" y="382"/>
                </a:lnTo>
                <a:lnTo>
                  <a:pt x="547" y="391"/>
                </a:lnTo>
                <a:lnTo>
                  <a:pt x="560" y="413"/>
                </a:lnTo>
                <a:lnTo>
                  <a:pt x="591" y="433"/>
                </a:lnTo>
                <a:lnTo>
                  <a:pt x="599" y="455"/>
                </a:lnTo>
                <a:lnTo>
                  <a:pt x="595" y="469"/>
                </a:lnTo>
                <a:lnTo>
                  <a:pt x="574" y="472"/>
                </a:lnTo>
                <a:lnTo>
                  <a:pt x="553" y="469"/>
                </a:lnTo>
                <a:lnTo>
                  <a:pt x="544" y="473"/>
                </a:lnTo>
                <a:lnTo>
                  <a:pt x="552" y="483"/>
                </a:lnTo>
                <a:lnTo>
                  <a:pt x="562" y="493"/>
                </a:lnTo>
                <a:lnTo>
                  <a:pt x="557" y="502"/>
                </a:lnTo>
                <a:lnTo>
                  <a:pt x="554" y="514"/>
                </a:lnTo>
                <a:lnTo>
                  <a:pt x="562" y="527"/>
                </a:lnTo>
                <a:lnTo>
                  <a:pt x="550" y="534"/>
                </a:lnTo>
                <a:lnTo>
                  <a:pt x="528" y="540"/>
                </a:lnTo>
                <a:lnTo>
                  <a:pt x="516" y="557"/>
                </a:lnTo>
                <a:lnTo>
                  <a:pt x="500" y="566"/>
                </a:lnTo>
                <a:lnTo>
                  <a:pt x="493" y="560"/>
                </a:lnTo>
                <a:lnTo>
                  <a:pt x="488" y="548"/>
                </a:lnTo>
                <a:lnTo>
                  <a:pt x="478" y="545"/>
                </a:lnTo>
                <a:lnTo>
                  <a:pt x="463" y="547"/>
                </a:lnTo>
                <a:lnTo>
                  <a:pt x="460" y="557"/>
                </a:lnTo>
                <a:lnTo>
                  <a:pt x="462" y="574"/>
                </a:lnTo>
                <a:lnTo>
                  <a:pt x="448" y="579"/>
                </a:lnTo>
                <a:lnTo>
                  <a:pt x="432" y="582"/>
                </a:lnTo>
                <a:lnTo>
                  <a:pt x="414" y="579"/>
                </a:lnTo>
                <a:lnTo>
                  <a:pt x="412" y="568"/>
                </a:lnTo>
                <a:lnTo>
                  <a:pt x="417" y="562"/>
                </a:lnTo>
                <a:lnTo>
                  <a:pt x="416" y="555"/>
                </a:lnTo>
                <a:lnTo>
                  <a:pt x="409" y="548"/>
                </a:lnTo>
                <a:lnTo>
                  <a:pt x="397" y="548"/>
                </a:lnTo>
                <a:lnTo>
                  <a:pt x="376" y="563"/>
                </a:lnTo>
                <a:lnTo>
                  <a:pt x="345" y="566"/>
                </a:lnTo>
                <a:lnTo>
                  <a:pt x="321" y="557"/>
                </a:lnTo>
                <a:lnTo>
                  <a:pt x="295" y="547"/>
                </a:lnTo>
                <a:lnTo>
                  <a:pt x="259" y="545"/>
                </a:lnTo>
                <a:lnTo>
                  <a:pt x="235" y="545"/>
                </a:lnTo>
                <a:lnTo>
                  <a:pt x="217" y="545"/>
                </a:lnTo>
                <a:lnTo>
                  <a:pt x="211" y="537"/>
                </a:lnTo>
                <a:lnTo>
                  <a:pt x="202" y="529"/>
                </a:lnTo>
                <a:lnTo>
                  <a:pt x="193" y="528"/>
                </a:lnTo>
                <a:lnTo>
                  <a:pt x="187" y="532"/>
                </a:lnTo>
                <a:lnTo>
                  <a:pt x="185" y="539"/>
                </a:lnTo>
                <a:lnTo>
                  <a:pt x="182" y="545"/>
                </a:lnTo>
                <a:lnTo>
                  <a:pt x="165" y="548"/>
                </a:lnTo>
                <a:lnTo>
                  <a:pt x="130" y="557"/>
                </a:lnTo>
                <a:lnTo>
                  <a:pt x="113" y="566"/>
                </a:lnTo>
                <a:lnTo>
                  <a:pt x="99" y="577"/>
                </a:lnTo>
                <a:lnTo>
                  <a:pt x="86" y="579"/>
                </a:lnTo>
                <a:lnTo>
                  <a:pt x="74" y="578"/>
                </a:lnTo>
                <a:lnTo>
                  <a:pt x="63" y="580"/>
                </a:lnTo>
                <a:lnTo>
                  <a:pt x="52" y="584"/>
                </a:lnTo>
                <a:lnTo>
                  <a:pt x="45" y="591"/>
                </a:lnTo>
                <a:lnTo>
                  <a:pt x="42" y="599"/>
                </a:lnTo>
                <a:lnTo>
                  <a:pt x="34" y="603"/>
                </a:lnTo>
                <a:lnTo>
                  <a:pt x="27" y="600"/>
                </a:lnTo>
                <a:lnTo>
                  <a:pt x="23" y="595"/>
                </a:lnTo>
                <a:lnTo>
                  <a:pt x="21" y="593"/>
                </a:lnTo>
                <a:lnTo>
                  <a:pt x="10" y="595"/>
                </a:lnTo>
                <a:lnTo>
                  <a:pt x="0" y="588"/>
                </a:lnTo>
              </a:path>
            </a:pathLst>
          </a:custGeom>
          <a:solidFill>
            <a:srgbClr val="FF66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18"/>
          <p:cNvSpPr>
            <a:spLocks/>
          </p:cNvSpPr>
          <p:nvPr/>
        </p:nvSpPr>
        <p:spPr bwMode="auto">
          <a:xfrm>
            <a:off x="1689100" y="3611563"/>
            <a:ext cx="1425575" cy="1325562"/>
          </a:xfrm>
          <a:custGeom>
            <a:avLst/>
            <a:gdLst>
              <a:gd name="T0" fmla="*/ 158980 w 816"/>
              <a:gd name="T1" fmla="*/ 911886 h 737"/>
              <a:gd name="T2" fmla="*/ 174703 w 816"/>
              <a:gd name="T3" fmla="*/ 821956 h 737"/>
              <a:gd name="T4" fmla="*/ 204402 w 816"/>
              <a:gd name="T5" fmla="*/ 803970 h 737"/>
              <a:gd name="T6" fmla="*/ 220126 w 816"/>
              <a:gd name="T7" fmla="*/ 602528 h 737"/>
              <a:gd name="T8" fmla="*/ 328441 w 816"/>
              <a:gd name="T9" fmla="*/ 312955 h 737"/>
              <a:gd name="T10" fmla="*/ 232355 w 816"/>
              <a:gd name="T11" fmla="*/ 260796 h 737"/>
              <a:gd name="T12" fmla="*/ 230608 w 816"/>
              <a:gd name="T13" fmla="*/ 179859 h 737"/>
              <a:gd name="T14" fmla="*/ 344165 w 816"/>
              <a:gd name="T15" fmla="*/ 84534 h 737"/>
              <a:gd name="T16" fmla="*/ 345912 w 816"/>
              <a:gd name="T17" fmla="*/ 16187 h 737"/>
              <a:gd name="T18" fmla="*/ 386093 w 816"/>
              <a:gd name="T19" fmla="*/ 0 h 737"/>
              <a:gd name="T20" fmla="*/ 445492 w 816"/>
              <a:gd name="T21" fmla="*/ 59354 h 737"/>
              <a:gd name="T22" fmla="*/ 485674 w 816"/>
              <a:gd name="T23" fmla="*/ 107915 h 737"/>
              <a:gd name="T24" fmla="*/ 511879 w 816"/>
              <a:gd name="T25" fmla="*/ 102520 h 737"/>
              <a:gd name="T26" fmla="*/ 545073 w 816"/>
              <a:gd name="T27" fmla="*/ 156477 h 737"/>
              <a:gd name="T28" fmla="*/ 532844 w 816"/>
              <a:gd name="T29" fmla="*/ 192449 h 737"/>
              <a:gd name="T30" fmla="*/ 559049 w 816"/>
              <a:gd name="T31" fmla="*/ 258997 h 737"/>
              <a:gd name="T32" fmla="*/ 634171 w 816"/>
              <a:gd name="T33" fmla="*/ 312955 h 737"/>
              <a:gd name="T34" fmla="*/ 667365 w 816"/>
              <a:gd name="T35" fmla="*/ 296768 h 737"/>
              <a:gd name="T36" fmla="*/ 711040 w 816"/>
              <a:gd name="T37" fmla="*/ 312955 h 737"/>
              <a:gd name="T38" fmla="*/ 709293 w 816"/>
              <a:gd name="T39" fmla="*/ 410079 h 737"/>
              <a:gd name="T40" fmla="*/ 745981 w 816"/>
              <a:gd name="T41" fmla="*/ 410079 h 737"/>
              <a:gd name="T42" fmla="*/ 794898 w 816"/>
              <a:gd name="T43" fmla="*/ 467634 h 737"/>
              <a:gd name="T44" fmla="*/ 831585 w 816"/>
              <a:gd name="T45" fmla="*/ 442453 h 737"/>
              <a:gd name="T46" fmla="*/ 840321 w 816"/>
              <a:gd name="T47" fmla="*/ 422669 h 737"/>
              <a:gd name="T48" fmla="*/ 843815 w 816"/>
              <a:gd name="T49" fmla="*/ 451446 h 737"/>
              <a:gd name="T50" fmla="*/ 866526 w 816"/>
              <a:gd name="T51" fmla="*/ 467634 h 737"/>
              <a:gd name="T52" fmla="*/ 885743 w 816"/>
              <a:gd name="T53" fmla="*/ 446051 h 737"/>
              <a:gd name="T54" fmla="*/ 906708 w 816"/>
              <a:gd name="T55" fmla="*/ 467634 h 737"/>
              <a:gd name="T56" fmla="*/ 938154 w 816"/>
              <a:gd name="T57" fmla="*/ 469432 h 737"/>
              <a:gd name="T58" fmla="*/ 943395 w 816"/>
              <a:gd name="T59" fmla="*/ 507203 h 737"/>
              <a:gd name="T60" fmla="*/ 973095 w 816"/>
              <a:gd name="T61" fmla="*/ 535980 h 737"/>
              <a:gd name="T62" fmla="*/ 1008035 w 816"/>
              <a:gd name="T63" fmla="*/ 528786 h 737"/>
              <a:gd name="T64" fmla="*/ 1060446 w 816"/>
              <a:gd name="T65" fmla="*/ 541376 h 737"/>
              <a:gd name="T66" fmla="*/ 1158280 w 816"/>
              <a:gd name="T67" fmla="*/ 573751 h 737"/>
              <a:gd name="T68" fmla="*/ 1174003 w 816"/>
              <a:gd name="T69" fmla="*/ 597132 h 737"/>
              <a:gd name="T70" fmla="*/ 1205450 w 816"/>
              <a:gd name="T71" fmla="*/ 611521 h 737"/>
              <a:gd name="T72" fmla="*/ 1207197 w 816"/>
              <a:gd name="T73" fmla="*/ 647493 h 737"/>
              <a:gd name="T74" fmla="*/ 1256113 w 816"/>
              <a:gd name="T75" fmla="*/ 624111 h 737"/>
              <a:gd name="T76" fmla="*/ 1289307 w 816"/>
              <a:gd name="T77" fmla="*/ 627708 h 737"/>
              <a:gd name="T78" fmla="*/ 1346959 w 816"/>
              <a:gd name="T79" fmla="*/ 566556 h 737"/>
              <a:gd name="T80" fmla="*/ 1409852 w 816"/>
              <a:gd name="T81" fmla="*/ 579147 h 737"/>
              <a:gd name="T82" fmla="*/ 1299789 w 816"/>
              <a:gd name="T83" fmla="*/ 830949 h 737"/>
              <a:gd name="T84" fmla="*/ 1249125 w 816"/>
              <a:gd name="T85" fmla="*/ 917282 h 737"/>
              <a:gd name="T86" fmla="*/ 1208944 w 816"/>
              <a:gd name="T87" fmla="*/ 989225 h 737"/>
              <a:gd name="T88" fmla="*/ 1180991 w 816"/>
              <a:gd name="T89" fmla="*/ 1041385 h 737"/>
              <a:gd name="T90" fmla="*/ 1144304 w 816"/>
              <a:gd name="T91" fmla="*/ 1082752 h 737"/>
              <a:gd name="T92" fmla="*/ 1114604 w 816"/>
              <a:gd name="T93" fmla="*/ 1160092 h 737"/>
              <a:gd name="T94" fmla="*/ 1083158 w 816"/>
              <a:gd name="T95" fmla="*/ 1172682 h 737"/>
              <a:gd name="T96" fmla="*/ 1042976 w 816"/>
              <a:gd name="T97" fmla="*/ 1179876 h 737"/>
              <a:gd name="T98" fmla="*/ 932913 w 816"/>
              <a:gd name="T99" fmla="*/ 1323763 h 737"/>
              <a:gd name="T100" fmla="*/ 850803 w 816"/>
              <a:gd name="T101" fmla="*/ 1296785 h 737"/>
              <a:gd name="T102" fmla="*/ 770439 w 816"/>
              <a:gd name="T103" fmla="*/ 1192466 h 737"/>
              <a:gd name="T104" fmla="*/ 691823 w 816"/>
              <a:gd name="T105" fmla="*/ 1129516 h 737"/>
              <a:gd name="T106" fmla="*/ 597484 w 816"/>
              <a:gd name="T107" fmla="*/ 1122321 h 737"/>
              <a:gd name="T108" fmla="*/ 534591 w 816"/>
              <a:gd name="T109" fmla="*/ 1178078 h 737"/>
              <a:gd name="T110" fmla="*/ 475192 w 816"/>
              <a:gd name="T111" fmla="*/ 1206855 h 737"/>
              <a:gd name="T112" fmla="*/ 435010 w 816"/>
              <a:gd name="T113" fmla="*/ 1208654 h 737"/>
              <a:gd name="T114" fmla="*/ 387840 w 816"/>
              <a:gd name="T115" fmla="*/ 1206855 h 737"/>
              <a:gd name="T116" fmla="*/ 279525 w 816"/>
              <a:gd name="T117" fmla="*/ 1152897 h 737"/>
              <a:gd name="T118" fmla="*/ 0 w 816"/>
              <a:gd name="T119" fmla="*/ 1071961 h 737"/>
              <a:gd name="T120" fmla="*/ 27952 w 816"/>
              <a:gd name="T121" fmla="*/ 1052176 h 737"/>
              <a:gd name="T122" fmla="*/ 78616 w 816"/>
              <a:gd name="T123" fmla="*/ 1041385 h 737"/>
              <a:gd name="T124" fmla="*/ 69881 w 816"/>
              <a:gd name="T125" fmla="*/ 985628 h 7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16"/>
              <a:gd name="T190" fmla="*/ 0 h 737"/>
              <a:gd name="T191" fmla="*/ 816 w 816"/>
              <a:gd name="T192" fmla="*/ 737 h 73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16" h="737">
                <a:moveTo>
                  <a:pt x="33" y="544"/>
                </a:moveTo>
                <a:lnTo>
                  <a:pt x="110" y="512"/>
                </a:lnTo>
                <a:lnTo>
                  <a:pt x="91" y="507"/>
                </a:lnTo>
                <a:lnTo>
                  <a:pt x="89" y="504"/>
                </a:lnTo>
                <a:lnTo>
                  <a:pt x="105" y="472"/>
                </a:lnTo>
                <a:lnTo>
                  <a:pt x="100" y="457"/>
                </a:lnTo>
                <a:lnTo>
                  <a:pt x="103" y="451"/>
                </a:lnTo>
                <a:lnTo>
                  <a:pt x="112" y="450"/>
                </a:lnTo>
                <a:lnTo>
                  <a:pt x="117" y="447"/>
                </a:lnTo>
                <a:lnTo>
                  <a:pt x="110" y="433"/>
                </a:lnTo>
                <a:lnTo>
                  <a:pt x="112" y="402"/>
                </a:lnTo>
                <a:lnTo>
                  <a:pt x="126" y="335"/>
                </a:lnTo>
                <a:lnTo>
                  <a:pt x="170" y="303"/>
                </a:lnTo>
                <a:lnTo>
                  <a:pt x="182" y="288"/>
                </a:lnTo>
                <a:lnTo>
                  <a:pt x="188" y="174"/>
                </a:lnTo>
                <a:lnTo>
                  <a:pt x="175" y="161"/>
                </a:lnTo>
                <a:lnTo>
                  <a:pt x="160" y="146"/>
                </a:lnTo>
                <a:lnTo>
                  <a:pt x="133" y="145"/>
                </a:lnTo>
                <a:lnTo>
                  <a:pt x="127" y="130"/>
                </a:lnTo>
                <a:lnTo>
                  <a:pt x="128" y="113"/>
                </a:lnTo>
                <a:lnTo>
                  <a:pt x="132" y="100"/>
                </a:lnTo>
                <a:lnTo>
                  <a:pt x="143" y="92"/>
                </a:lnTo>
                <a:lnTo>
                  <a:pt x="170" y="82"/>
                </a:lnTo>
                <a:lnTo>
                  <a:pt x="197" y="47"/>
                </a:lnTo>
                <a:lnTo>
                  <a:pt x="203" y="36"/>
                </a:lnTo>
                <a:lnTo>
                  <a:pt x="200" y="25"/>
                </a:lnTo>
                <a:lnTo>
                  <a:pt x="198" y="9"/>
                </a:lnTo>
                <a:lnTo>
                  <a:pt x="211" y="8"/>
                </a:lnTo>
                <a:lnTo>
                  <a:pt x="216" y="1"/>
                </a:lnTo>
                <a:lnTo>
                  <a:pt x="221" y="0"/>
                </a:lnTo>
                <a:lnTo>
                  <a:pt x="232" y="5"/>
                </a:lnTo>
                <a:lnTo>
                  <a:pt x="246" y="18"/>
                </a:lnTo>
                <a:lnTo>
                  <a:pt x="255" y="33"/>
                </a:lnTo>
                <a:lnTo>
                  <a:pt x="268" y="44"/>
                </a:lnTo>
                <a:lnTo>
                  <a:pt x="271" y="59"/>
                </a:lnTo>
                <a:lnTo>
                  <a:pt x="278" y="60"/>
                </a:lnTo>
                <a:lnTo>
                  <a:pt x="286" y="52"/>
                </a:lnTo>
                <a:lnTo>
                  <a:pt x="292" y="51"/>
                </a:lnTo>
                <a:lnTo>
                  <a:pt x="293" y="57"/>
                </a:lnTo>
                <a:lnTo>
                  <a:pt x="290" y="71"/>
                </a:lnTo>
                <a:lnTo>
                  <a:pt x="297" y="85"/>
                </a:lnTo>
                <a:lnTo>
                  <a:pt x="312" y="87"/>
                </a:lnTo>
                <a:lnTo>
                  <a:pt x="314" y="93"/>
                </a:lnTo>
                <a:lnTo>
                  <a:pt x="308" y="97"/>
                </a:lnTo>
                <a:lnTo>
                  <a:pt x="305" y="107"/>
                </a:lnTo>
                <a:lnTo>
                  <a:pt x="305" y="116"/>
                </a:lnTo>
                <a:lnTo>
                  <a:pt x="312" y="130"/>
                </a:lnTo>
                <a:lnTo>
                  <a:pt x="320" y="144"/>
                </a:lnTo>
                <a:lnTo>
                  <a:pt x="339" y="154"/>
                </a:lnTo>
                <a:lnTo>
                  <a:pt x="357" y="161"/>
                </a:lnTo>
                <a:lnTo>
                  <a:pt x="363" y="174"/>
                </a:lnTo>
                <a:lnTo>
                  <a:pt x="372" y="177"/>
                </a:lnTo>
                <a:lnTo>
                  <a:pt x="378" y="166"/>
                </a:lnTo>
                <a:lnTo>
                  <a:pt x="382" y="165"/>
                </a:lnTo>
                <a:lnTo>
                  <a:pt x="390" y="172"/>
                </a:lnTo>
                <a:lnTo>
                  <a:pt x="399" y="169"/>
                </a:lnTo>
                <a:lnTo>
                  <a:pt x="407" y="174"/>
                </a:lnTo>
                <a:lnTo>
                  <a:pt x="401" y="185"/>
                </a:lnTo>
                <a:lnTo>
                  <a:pt x="402" y="224"/>
                </a:lnTo>
                <a:lnTo>
                  <a:pt x="406" y="228"/>
                </a:lnTo>
                <a:lnTo>
                  <a:pt x="413" y="225"/>
                </a:lnTo>
                <a:lnTo>
                  <a:pt x="423" y="224"/>
                </a:lnTo>
                <a:lnTo>
                  <a:pt x="427" y="228"/>
                </a:lnTo>
                <a:lnTo>
                  <a:pt x="435" y="242"/>
                </a:lnTo>
                <a:lnTo>
                  <a:pt x="448" y="251"/>
                </a:lnTo>
                <a:lnTo>
                  <a:pt x="455" y="260"/>
                </a:lnTo>
                <a:lnTo>
                  <a:pt x="462" y="261"/>
                </a:lnTo>
                <a:lnTo>
                  <a:pt x="473" y="258"/>
                </a:lnTo>
                <a:lnTo>
                  <a:pt x="476" y="246"/>
                </a:lnTo>
                <a:lnTo>
                  <a:pt x="476" y="240"/>
                </a:lnTo>
                <a:lnTo>
                  <a:pt x="479" y="237"/>
                </a:lnTo>
                <a:lnTo>
                  <a:pt x="481" y="235"/>
                </a:lnTo>
                <a:lnTo>
                  <a:pt x="485" y="237"/>
                </a:lnTo>
                <a:lnTo>
                  <a:pt x="486" y="244"/>
                </a:lnTo>
                <a:lnTo>
                  <a:pt x="483" y="251"/>
                </a:lnTo>
                <a:lnTo>
                  <a:pt x="481" y="257"/>
                </a:lnTo>
                <a:lnTo>
                  <a:pt x="485" y="260"/>
                </a:lnTo>
                <a:lnTo>
                  <a:pt x="496" y="260"/>
                </a:lnTo>
                <a:lnTo>
                  <a:pt x="497" y="251"/>
                </a:lnTo>
                <a:lnTo>
                  <a:pt x="500" y="246"/>
                </a:lnTo>
                <a:lnTo>
                  <a:pt x="507" y="248"/>
                </a:lnTo>
                <a:lnTo>
                  <a:pt x="511" y="264"/>
                </a:lnTo>
                <a:lnTo>
                  <a:pt x="517" y="265"/>
                </a:lnTo>
                <a:lnTo>
                  <a:pt x="519" y="260"/>
                </a:lnTo>
                <a:lnTo>
                  <a:pt x="529" y="257"/>
                </a:lnTo>
                <a:lnTo>
                  <a:pt x="534" y="258"/>
                </a:lnTo>
                <a:lnTo>
                  <a:pt x="537" y="261"/>
                </a:lnTo>
                <a:lnTo>
                  <a:pt x="533" y="272"/>
                </a:lnTo>
                <a:lnTo>
                  <a:pt x="535" y="278"/>
                </a:lnTo>
                <a:lnTo>
                  <a:pt x="540" y="282"/>
                </a:lnTo>
                <a:lnTo>
                  <a:pt x="555" y="284"/>
                </a:lnTo>
                <a:lnTo>
                  <a:pt x="559" y="288"/>
                </a:lnTo>
                <a:lnTo>
                  <a:pt x="557" y="298"/>
                </a:lnTo>
                <a:lnTo>
                  <a:pt x="562" y="306"/>
                </a:lnTo>
                <a:lnTo>
                  <a:pt x="569" y="304"/>
                </a:lnTo>
                <a:lnTo>
                  <a:pt x="577" y="294"/>
                </a:lnTo>
                <a:lnTo>
                  <a:pt x="583" y="290"/>
                </a:lnTo>
                <a:lnTo>
                  <a:pt x="593" y="292"/>
                </a:lnTo>
                <a:lnTo>
                  <a:pt x="607" y="301"/>
                </a:lnTo>
                <a:lnTo>
                  <a:pt x="622" y="316"/>
                </a:lnTo>
                <a:lnTo>
                  <a:pt x="660" y="314"/>
                </a:lnTo>
                <a:lnTo>
                  <a:pt x="663" y="319"/>
                </a:lnTo>
                <a:lnTo>
                  <a:pt x="663" y="325"/>
                </a:lnTo>
                <a:lnTo>
                  <a:pt x="668" y="330"/>
                </a:lnTo>
                <a:lnTo>
                  <a:pt x="672" y="332"/>
                </a:lnTo>
                <a:lnTo>
                  <a:pt x="690" y="332"/>
                </a:lnTo>
                <a:lnTo>
                  <a:pt x="696" y="337"/>
                </a:lnTo>
                <a:lnTo>
                  <a:pt x="690" y="340"/>
                </a:lnTo>
                <a:lnTo>
                  <a:pt x="685" y="347"/>
                </a:lnTo>
                <a:lnTo>
                  <a:pt x="686" y="353"/>
                </a:lnTo>
                <a:lnTo>
                  <a:pt x="691" y="360"/>
                </a:lnTo>
                <a:lnTo>
                  <a:pt x="700" y="360"/>
                </a:lnTo>
                <a:lnTo>
                  <a:pt x="713" y="357"/>
                </a:lnTo>
                <a:lnTo>
                  <a:pt x="719" y="347"/>
                </a:lnTo>
                <a:lnTo>
                  <a:pt x="722" y="344"/>
                </a:lnTo>
                <a:lnTo>
                  <a:pt x="727" y="347"/>
                </a:lnTo>
                <a:lnTo>
                  <a:pt x="738" y="349"/>
                </a:lnTo>
                <a:lnTo>
                  <a:pt x="760" y="339"/>
                </a:lnTo>
                <a:lnTo>
                  <a:pt x="771" y="325"/>
                </a:lnTo>
                <a:lnTo>
                  <a:pt x="771" y="315"/>
                </a:lnTo>
                <a:lnTo>
                  <a:pt x="773" y="310"/>
                </a:lnTo>
                <a:lnTo>
                  <a:pt x="793" y="313"/>
                </a:lnTo>
                <a:lnTo>
                  <a:pt x="807" y="322"/>
                </a:lnTo>
                <a:lnTo>
                  <a:pt x="815" y="337"/>
                </a:lnTo>
                <a:lnTo>
                  <a:pt x="783" y="400"/>
                </a:lnTo>
                <a:lnTo>
                  <a:pt x="744" y="462"/>
                </a:lnTo>
                <a:lnTo>
                  <a:pt x="744" y="468"/>
                </a:lnTo>
                <a:lnTo>
                  <a:pt x="730" y="480"/>
                </a:lnTo>
                <a:lnTo>
                  <a:pt x="715" y="510"/>
                </a:lnTo>
                <a:lnTo>
                  <a:pt x="705" y="523"/>
                </a:lnTo>
                <a:lnTo>
                  <a:pt x="702" y="538"/>
                </a:lnTo>
                <a:lnTo>
                  <a:pt x="692" y="550"/>
                </a:lnTo>
                <a:lnTo>
                  <a:pt x="683" y="557"/>
                </a:lnTo>
                <a:lnTo>
                  <a:pt x="679" y="571"/>
                </a:lnTo>
                <a:lnTo>
                  <a:pt x="676" y="579"/>
                </a:lnTo>
                <a:lnTo>
                  <a:pt x="668" y="580"/>
                </a:lnTo>
                <a:lnTo>
                  <a:pt x="666" y="596"/>
                </a:lnTo>
                <a:lnTo>
                  <a:pt x="655" y="602"/>
                </a:lnTo>
                <a:lnTo>
                  <a:pt x="649" y="611"/>
                </a:lnTo>
                <a:lnTo>
                  <a:pt x="644" y="633"/>
                </a:lnTo>
                <a:lnTo>
                  <a:pt x="638" y="645"/>
                </a:lnTo>
                <a:lnTo>
                  <a:pt x="629" y="655"/>
                </a:lnTo>
                <a:lnTo>
                  <a:pt x="621" y="657"/>
                </a:lnTo>
                <a:lnTo>
                  <a:pt x="620" y="652"/>
                </a:lnTo>
                <a:lnTo>
                  <a:pt x="619" y="650"/>
                </a:lnTo>
                <a:lnTo>
                  <a:pt x="607" y="650"/>
                </a:lnTo>
                <a:lnTo>
                  <a:pt x="597" y="656"/>
                </a:lnTo>
                <a:lnTo>
                  <a:pt x="592" y="670"/>
                </a:lnTo>
                <a:lnTo>
                  <a:pt x="562" y="692"/>
                </a:lnTo>
                <a:lnTo>
                  <a:pt x="534" y="736"/>
                </a:lnTo>
                <a:lnTo>
                  <a:pt x="515" y="733"/>
                </a:lnTo>
                <a:lnTo>
                  <a:pt x="496" y="734"/>
                </a:lnTo>
                <a:lnTo>
                  <a:pt x="487" y="721"/>
                </a:lnTo>
                <a:lnTo>
                  <a:pt x="475" y="695"/>
                </a:lnTo>
                <a:lnTo>
                  <a:pt x="447" y="676"/>
                </a:lnTo>
                <a:lnTo>
                  <a:pt x="441" y="663"/>
                </a:lnTo>
                <a:lnTo>
                  <a:pt x="427" y="658"/>
                </a:lnTo>
                <a:lnTo>
                  <a:pt x="408" y="644"/>
                </a:lnTo>
                <a:lnTo>
                  <a:pt x="396" y="628"/>
                </a:lnTo>
                <a:lnTo>
                  <a:pt x="372" y="613"/>
                </a:lnTo>
                <a:lnTo>
                  <a:pt x="358" y="615"/>
                </a:lnTo>
                <a:lnTo>
                  <a:pt x="342" y="624"/>
                </a:lnTo>
                <a:lnTo>
                  <a:pt x="328" y="635"/>
                </a:lnTo>
                <a:lnTo>
                  <a:pt x="315" y="647"/>
                </a:lnTo>
                <a:lnTo>
                  <a:pt x="306" y="655"/>
                </a:lnTo>
                <a:lnTo>
                  <a:pt x="289" y="658"/>
                </a:lnTo>
                <a:lnTo>
                  <a:pt x="276" y="666"/>
                </a:lnTo>
                <a:lnTo>
                  <a:pt x="272" y="671"/>
                </a:lnTo>
                <a:lnTo>
                  <a:pt x="270" y="679"/>
                </a:lnTo>
                <a:lnTo>
                  <a:pt x="261" y="676"/>
                </a:lnTo>
                <a:lnTo>
                  <a:pt x="249" y="672"/>
                </a:lnTo>
                <a:lnTo>
                  <a:pt x="241" y="669"/>
                </a:lnTo>
                <a:lnTo>
                  <a:pt x="234" y="672"/>
                </a:lnTo>
                <a:lnTo>
                  <a:pt x="222" y="671"/>
                </a:lnTo>
                <a:lnTo>
                  <a:pt x="192" y="647"/>
                </a:lnTo>
                <a:lnTo>
                  <a:pt x="175" y="647"/>
                </a:lnTo>
                <a:lnTo>
                  <a:pt x="160" y="641"/>
                </a:lnTo>
                <a:lnTo>
                  <a:pt x="141" y="628"/>
                </a:lnTo>
                <a:lnTo>
                  <a:pt x="16" y="623"/>
                </a:lnTo>
                <a:lnTo>
                  <a:pt x="0" y="596"/>
                </a:lnTo>
                <a:lnTo>
                  <a:pt x="0" y="592"/>
                </a:lnTo>
                <a:lnTo>
                  <a:pt x="4" y="585"/>
                </a:lnTo>
                <a:lnTo>
                  <a:pt x="16" y="585"/>
                </a:lnTo>
                <a:lnTo>
                  <a:pt x="26" y="586"/>
                </a:lnTo>
                <a:lnTo>
                  <a:pt x="37" y="586"/>
                </a:lnTo>
                <a:lnTo>
                  <a:pt x="45" y="579"/>
                </a:lnTo>
                <a:lnTo>
                  <a:pt x="49" y="570"/>
                </a:lnTo>
                <a:lnTo>
                  <a:pt x="48" y="558"/>
                </a:lnTo>
                <a:lnTo>
                  <a:pt x="40" y="548"/>
                </a:lnTo>
                <a:lnTo>
                  <a:pt x="33" y="544"/>
                </a:lnTo>
              </a:path>
            </a:pathLst>
          </a:custGeom>
          <a:solidFill>
            <a:srgbClr val="FF66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19"/>
          <p:cNvSpPr>
            <a:spLocks/>
          </p:cNvSpPr>
          <p:nvPr/>
        </p:nvSpPr>
        <p:spPr bwMode="auto">
          <a:xfrm>
            <a:off x="1020763" y="3605213"/>
            <a:ext cx="1031875" cy="989012"/>
          </a:xfrm>
          <a:custGeom>
            <a:avLst/>
            <a:gdLst>
              <a:gd name="T0" fmla="*/ 732298 w 589"/>
              <a:gd name="T1" fmla="*/ 983627 h 551"/>
              <a:gd name="T2" fmla="*/ 868947 w 589"/>
              <a:gd name="T3" fmla="*/ 924394 h 551"/>
              <a:gd name="T4" fmla="*/ 837413 w 589"/>
              <a:gd name="T5" fmla="*/ 913624 h 551"/>
              <a:gd name="T6" fmla="*/ 832157 w 589"/>
              <a:gd name="T7" fmla="*/ 908240 h 551"/>
              <a:gd name="T8" fmla="*/ 839165 w 589"/>
              <a:gd name="T9" fmla="*/ 890290 h 551"/>
              <a:gd name="T10" fmla="*/ 861940 w 589"/>
              <a:gd name="T11" fmla="*/ 854391 h 551"/>
              <a:gd name="T12" fmla="*/ 856684 w 589"/>
              <a:gd name="T13" fmla="*/ 836442 h 551"/>
              <a:gd name="T14" fmla="*/ 854932 w 589"/>
              <a:gd name="T15" fmla="*/ 822082 h 551"/>
              <a:gd name="T16" fmla="*/ 858436 w 589"/>
              <a:gd name="T17" fmla="*/ 813108 h 551"/>
              <a:gd name="T18" fmla="*/ 874203 w 589"/>
              <a:gd name="T19" fmla="*/ 813108 h 551"/>
              <a:gd name="T20" fmla="*/ 882962 w 589"/>
              <a:gd name="T21" fmla="*/ 804133 h 551"/>
              <a:gd name="T22" fmla="*/ 870699 w 589"/>
              <a:gd name="T23" fmla="*/ 780799 h 551"/>
              <a:gd name="T24" fmla="*/ 872451 w 589"/>
              <a:gd name="T25" fmla="*/ 746695 h 551"/>
              <a:gd name="T26" fmla="*/ 893474 w 589"/>
              <a:gd name="T27" fmla="*/ 633614 h 551"/>
              <a:gd name="T28" fmla="*/ 898730 w 589"/>
              <a:gd name="T29" fmla="*/ 608485 h 551"/>
              <a:gd name="T30" fmla="*/ 970558 w 589"/>
              <a:gd name="T31" fmla="*/ 552842 h 551"/>
              <a:gd name="T32" fmla="*/ 996837 w 589"/>
              <a:gd name="T33" fmla="*/ 518738 h 551"/>
              <a:gd name="T34" fmla="*/ 1005596 w 589"/>
              <a:gd name="T35" fmla="*/ 319499 h 551"/>
              <a:gd name="T36" fmla="*/ 979318 w 589"/>
              <a:gd name="T37" fmla="*/ 287190 h 551"/>
              <a:gd name="T38" fmla="*/ 954791 w 589"/>
              <a:gd name="T39" fmla="*/ 269241 h 551"/>
              <a:gd name="T40" fmla="*/ 933768 w 589"/>
              <a:gd name="T41" fmla="*/ 265651 h 551"/>
              <a:gd name="T42" fmla="*/ 914497 w 589"/>
              <a:gd name="T43" fmla="*/ 265651 h 551"/>
              <a:gd name="T44" fmla="*/ 905738 w 589"/>
              <a:gd name="T45" fmla="*/ 254881 h 551"/>
              <a:gd name="T46" fmla="*/ 898730 w 589"/>
              <a:gd name="T47" fmla="*/ 222573 h 551"/>
              <a:gd name="T48" fmla="*/ 900482 w 589"/>
              <a:gd name="T49" fmla="*/ 197443 h 551"/>
              <a:gd name="T50" fmla="*/ 912745 w 589"/>
              <a:gd name="T51" fmla="*/ 181289 h 551"/>
              <a:gd name="T52" fmla="*/ 937272 w 589"/>
              <a:gd name="T53" fmla="*/ 166929 h 551"/>
              <a:gd name="T54" fmla="*/ 974062 w 589"/>
              <a:gd name="T55" fmla="*/ 150775 h 551"/>
              <a:gd name="T56" fmla="*/ 1026619 w 589"/>
              <a:gd name="T57" fmla="*/ 84362 h 551"/>
              <a:gd name="T58" fmla="*/ 1030123 w 589"/>
              <a:gd name="T59" fmla="*/ 66413 h 551"/>
              <a:gd name="T60" fmla="*/ 1026619 w 589"/>
              <a:gd name="T61" fmla="*/ 23334 h 551"/>
              <a:gd name="T62" fmla="*/ 332863 w 589"/>
              <a:gd name="T63" fmla="*/ 0 h 551"/>
              <a:gd name="T64" fmla="*/ 334615 w 589"/>
              <a:gd name="T65" fmla="*/ 120261 h 551"/>
              <a:gd name="T66" fmla="*/ 325855 w 589"/>
              <a:gd name="T67" fmla="*/ 129236 h 551"/>
              <a:gd name="T68" fmla="*/ 308336 w 589"/>
              <a:gd name="T69" fmla="*/ 132826 h 551"/>
              <a:gd name="T70" fmla="*/ 287313 w 589"/>
              <a:gd name="T71" fmla="*/ 129236 h 551"/>
              <a:gd name="T72" fmla="*/ 275050 w 589"/>
              <a:gd name="T73" fmla="*/ 132826 h 551"/>
              <a:gd name="T74" fmla="*/ 0 w 589"/>
              <a:gd name="T75" fmla="*/ 389502 h 551"/>
              <a:gd name="T76" fmla="*/ 261035 w 589"/>
              <a:gd name="T77" fmla="*/ 692847 h 551"/>
              <a:gd name="T78" fmla="*/ 667478 w 589"/>
              <a:gd name="T79" fmla="*/ 870546 h 551"/>
              <a:gd name="T80" fmla="*/ 637695 w 589"/>
              <a:gd name="T81" fmla="*/ 888495 h 551"/>
              <a:gd name="T82" fmla="*/ 593897 w 589"/>
              <a:gd name="T83" fmla="*/ 895675 h 551"/>
              <a:gd name="T84" fmla="*/ 579882 w 589"/>
              <a:gd name="T85" fmla="*/ 911829 h 551"/>
              <a:gd name="T86" fmla="*/ 581634 w 589"/>
              <a:gd name="T87" fmla="*/ 920804 h 551"/>
              <a:gd name="T88" fmla="*/ 602657 w 589"/>
              <a:gd name="T89" fmla="*/ 947728 h 551"/>
              <a:gd name="T90" fmla="*/ 642951 w 589"/>
              <a:gd name="T91" fmla="*/ 960293 h 551"/>
              <a:gd name="T92" fmla="*/ 667478 w 589"/>
              <a:gd name="T93" fmla="*/ 980037 h 551"/>
              <a:gd name="T94" fmla="*/ 695508 w 589"/>
              <a:gd name="T95" fmla="*/ 987217 h 551"/>
              <a:gd name="T96" fmla="*/ 732298 w 589"/>
              <a:gd name="T97" fmla="*/ 983627 h 55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89"/>
              <a:gd name="T148" fmla="*/ 0 h 551"/>
              <a:gd name="T149" fmla="*/ 589 w 589"/>
              <a:gd name="T150" fmla="*/ 551 h 55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89" h="551">
                <a:moveTo>
                  <a:pt x="418" y="548"/>
                </a:moveTo>
                <a:lnTo>
                  <a:pt x="496" y="515"/>
                </a:lnTo>
                <a:lnTo>
                  <a:pt x="478" y="509"/>
                </a:lnTo>
                <a:lnTo>
                  <a:pt x="475" y="506"/>
                </a:lnTo>
                <a:lnTo>
                  <a:pt x="479" y="496"/>
                </a:lnTo>
                <a:lnTo>
                  <a:pt x="492" y="476"/>
                </a:lnTo>
                <a:lnTo>
                  <a:pt x="489" y="466"/>
                </a:lnTo>
                <a:lnTo>
                  <a:pt x="488" y="458"/>
                </a:lnTo>
                <a:lnTo>
                  <a:pt x="490" y="453"/>
                </a:lnTo>
                <a:lnTo>
                  <a:pt x="499" y="453"/>
                </a:lnTo>
                <a:lnTo>
                  <a:pt x="504" y="448"/>
                </a:lnTo>
                <a:lnTo>
                  <a:pt x="497" y="435"/>
                </a:lnTo>
                <a:lnTo>
                  <a:pt x="498" y="416"/>
                </a:lnTo>
                <a:lnTo>
                  <a:pt x="510" y="353"/>
                </a:lnTo>
                <a:lnTo>
                  <a:pt x="513" y="339"/>
                </a:lnTo>
                <a:lnTo>
                  <a:pt x="554" y="308"/>
                </a:lnTo>
                <a:lnTo>
                  <a:pt x="569" y="289"/>
                </a:lnTo>
                <a:lnTo>
                  <a:pt x="574" y="178"/>
                </a:lnTo>
                <a:lnTo>
                  <a:pt x="559" y="160"/>
                </a:lnTo>
                <a:lnTo>
                  <a:pt x="545" y="150"/>
                </a:lnTo>
                <a:lnTo>
                  <a:pt x="533" y="148"/>
                </a:lnTo>
                <a:lnTo>
                  <a:pt x="522" y="148"/>
                </a:lnTo>
                <a:lnTo>
                  <a:pt x="517" y="142"/>
                </a:lnTo>
                <a:lnTo>
                  <a:pt x="513" y="124"/>
                </a:lnTo>
                <a:lnTo>
                  <a:pt x="514" y="110"/>
                </a:lnTo>
                <a:lnTo>
                  <a:pt x="521" y="101"/>
                </a:lnTo>
                <a:lnTo>
                  <a:pt x="535" y="93"/>
                </a:lnTo>
                <a:lnTo>
                  <a:pt x="556" y="84"/>
                </a:lnTo>
                <a:lnTo>
                  <a:pt x="586" y="47"/>
                </a:lnTo>
                <a:lnTo>
                  <a:pt x="588" y="37"/>
                </a:lnTo>
                <a:lnTo>
                  <a:pt x="586" y="13"/>
                </a:lnTo>
                <a:lnTo>
                  <a:pt x="190" y="0"/>
                </a:lnTo>
                <a:lnTo>
                  <a:pt x="191" y="67"/>
                </a:lnTo>
                <a:lnTo>
                  <a:pt x="186" y="72"/>
                </a:lnTo>
                <a:lnTo>
                  <a:pt x="176" y="74"/>
                </a:lnTo>
                <a:lnTo>
                  <a:pt x="164" y="72"/>
                </a:lnTo>
                <a:lnTo>
                  <a:pt x="157" y="74"/>
                </a:lnTo>
                <a:lnTo>
                  <a:pt x="0" y="217"/>
                </a:lnTo>
                <a:lnTo>
                  <a:pt x="149" y="386"/>
                </a:lnTo>
                <a:lnTo>
                  <a:pt x="381" y="485"/>
                </a:lnTo>
                <a:lnTo>
                  <a:pt x="364" y="495"/>
                </a:lnTo>
                <a:lnTo>
                  <a:pt x="339" y="499"/>
                </a:lnTo>
                <a:lnTo>
                  <a:pt x="331" y="508"/>
                </a:lnTo>
                <a:lnTo>
                  <a:pt x="332" y="513"/>
                </a:lnTo>
                <a:lnTo>
                  <a:pt x="344" y="528"/>
                </a:lnTo>
                <a:lnTo>
                  <a:pt x="367" y="535"/>
                </a:lnTo>
                <a:lnTo>
                  <a:pt x="381" y="546"/>
                </a:lnTo>
                <a:lnTo>
                  <a:pt x="397" y="550"/>
                </a:lnTo>
                <a:lnTo>
                  <a:pt x="418" y="548"/>
                </a:lnTo>
              </a:path>
            </a:pathLst>
          </a:custGeom>
          <a:solidFill>
            <a:srgbClr val="99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0"/>
          <p:cNvSpPr>
            <a:spLocks/>
          </p:cNvSpPr>
          <p:nvPr/>
        </p:nvSpPr>
        <p:spPr bwMode="auto">
          <a:xfrm>
            <a:off x="6202363" y="2613025"/>
            <a:ext cx="857250" cy="1147763"/>
          </a:xfrm>
          <a:custGeom>
            <a:avLst/>
            <a:gdLst>
              <a:gd name="T0" fmla="*/ 226509 w 492"/>
              <a:gd name="T1" fmla="*/ 0 h 639"/>
              <a:gd name="T2" fmla="*/ 137648 w 492"/>
              <a:gd name="T3" fmla="*/ 25147 h 639"/>
              <a:gd name="T4" fmla="*/ 104543 w 492"/>
              <a:gd name="T5" fmla="*/ 32331 h 639"/>
              <a:gd name="T6" fmla="*/ 71438 w 492"/>
              <a:gd name="T7" fmla="*/ 77236 h 639"/>
              <a:gd name="T8" fmla="*/ 78407 w 492"/>
              <a:gd name="T9" fmla="*/ 141899 h 639"/>
              <a:gd name="T10" fmla="*/ 106285 w 492"/>
              <a:gd name="T11" fmla="*/ 192192 h 639"/>
              <a:gd name="T12" fmla="*/ 128936 w 492"/>
              <a:gd name="T13" fmla="*/ 211950 h 639"/>
              <a:gd name="T14" fmla="*/ 132421 w 492"/>
              <a:gd name="T15" fmla="*/ 264039 h 639"/>
              <a:gd name="T16" fmla="*/ 114997 w 492"/>
              <a:gd name="T17" fmla="*/ 370014 h 639"/>
              <a:gd name="T18" fmla="*/ 106285 w 492"/>
              <a:gd name="T19" fmla="*/ 468805 h 639"/>
              <a:gd name="T20" fmla="*/ 182950 w 492"/>
              <a:gd name="T21" fmla="*/ 580168 h 639"/>
              <a:gd name="T22" fmla="*/ 221282 w 492"/>
              <a:gd name="T23" fmla="*/ 603519 h 639"/>
              <a:gd name="T24" fmla="*/ 205601 w 492"/>
              <a:gd name="T25" fmla="*/ 669977 h 639"/>
              <a:gd name="T26" fmla="*/ 149845 w 492"/>
              <a:gd name="T27" fmla="*/ 745417 h 639"/>
              <a:gd name="T28" fmla="*/ 134163 w 492"/>
              <a:gd name="T29" fmla="*/ 828042 h 639"/>
              <a:gd name="T30" fmla="*/ 121966 w 492"/>
              <a:gd name="T31" fmla="*/ 968144 h 639"/>
              <a:gd name="T32" fmla="*/ 88861 w 492"/>
              <a:gd name="T33" fmla="*/ 1013049 h 639"/>
              <a:gd name="T34" fmla="*/ 47044 w 492"/>
              <a:gd name="T35" fmla="*/ 1056158 h 639"/>
              <a:gd name="T36" fmla="*/ 20909 w 492"/>
              <a:gd name="T37" fmla="*/ 1099266 h 639"/>
              <a:gd name="T38" fmla="*/ 0 w 492"/>
              <a:gd name="T39" fmla="*/ 1124413 h 639"/>
              <a:gd name="T40" fmla="*/ 50529 w 492"/>
              <a:gd name="T41" fmla="*/ 1145967 h 639"/>
              <a:gd name="T42" fmla="*/ 87119 w 492"/>
              <a:gd name="T43" fmla="*/ 1131597 h 639"/>
              <a:gd name="T44" fmla="*/ 121966 w 492"/>
              <a:gd name="T45" fmla="*/ 1124413 h 639"/>
              <a:gd name="T46" fmla="*/ 146360 w 492"/>
              <a:gd name="T47" fmla="*/ 1102858 h 639"/>
              <a:gd name="T48" fmla="*/ 182950 w 492"/>
              <a:gd name="T49" fmla="*/ 1101062 h 639"/>
              <a:gd name="T50" fmla="*/ 259614 w 492"/>
              <a:gd name="T51" fmla="*/ 1090285 h 639"/>
              <a:gd name="T52" fmla="*/ 303174 w 492"/>
              <a:gd name="T53" fmla="*/ 1077712 h 639"/>
              <a:gd name="T54" fmla="*/ 855508 w 492"/>
              <a:gd name="T55" fmla="*/ 811876 h 639"/>
              <a:gd name="T56" fmla="*/ 677785 w 492"/>
              <a:gd name="T57" fmla="*/ 714882 h 639"/>
              <a:gd name="T58" fmla="*/ 660361 w 492"/>
              <a:gd name="T59" fmla="*/ 669977 h 639"/>
              <a:gd name="T60" fmla="*/ 669073 w 492"/>
              <a:gd name="T61" fmla="*/ 652016 h 639"/>
              <a:gd name="T62" fmla="*/ 660361 w 492"/>
              <a:gd name="T63" fmla="*/ 610703 h 639"/>
              <a:gd name="T64" fmla="*/ 655134 w 492"/>
              <a:gd name="T65" fmla="*/ 594538 h 639"/>
              <a:gd name="T66" fmla="*/ 594151 w 492"/>
              <a:gd name="T67" fmla="*/ 596334 h 639"/>
              <a:gd name="T68" fmla="*/ 568015 w 492"/>
              <a:gd name="T69" fmla="*/ 528079 h 639"/>
              <a:gd name="T70" fmla="*/ 522713 w 492"/>
              <a:gd name="T71" fmla="*/ 477786 h 639"/>
              <a:gd name="T72" fmla="*/ 447791 w 492"/>
              <a:gd name="T73" fmla="*/ 429288 h 639"/>
              <a:gd name="T74" fmla="*/ 423398 w 492"/>
              <a:gd name="T75" fmla="*/ 423900 h 639"/>
              <a:gd name="T76" fmla="*/ 226509 w 492"/>
              <a:gd name="T77" fmla="*/ 458027 h 639"/>
              <a:gd name="T78" fmla="*/ 235221 w 492"/>
              <a:gd name="T79" fmla="*/ 431085 h 639"/>
              <a:gd name="T80" fmla="*/ 252645 w 492"/>
              <a:gd name="T81" fmla="*/ 339479 h 639"/>
              <a:gd name="T82" fmla="*/ 273553 w 492"/>
              <a:gd name="T83" fmla="*/ 307148 h 639"/>
              <a:gd name="T84" fmla="*/ 278781 w 492"/>
              <a:gd name="T85" fmla="*/ 262243 h 639"/>
              <a:gd name="T86" fmla="*/ 310143 w 492"/>
              <a:gd name="T87" fmla="*/ 174230 h 639"/>
              <a:gd name="T88" fmla="*/ 310143 w 492"/>
              <a:gd name="T89" fmla="*/ 79032 h 639"/>
              <a:gd name="T90" fmla="*/ 315370 w 492"/>
              <a:gd name="T91" fmla="*/ 25147 h 63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92"/>
              <a:gd name="T139" fmla="*/ 0 h 639"/>
              <a:gd name="T140" fmla="*/ 492 w 492"/>
              <a:gd name="T141" fmla="*/ 639 h 63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92" h="639">
                <a:moveTo>
                  <a:pt x="178" y="3"/>
                </a:moveTo>
                <a:lnTo>
                  <a:pt x="130" y="0"/>
                </a:lnTo>
                <a:lnTo>
                  <a:pt x="96" y="12"/>
                </a:lnTo>
                <a:lnTo>
                  <a:pt x="79" y="14"/>
                </a:lnTo>
                <a:lnTo>
                  <a:pt x="68" y="16"/>
                </a:lnTo>
                <a:lnTo>
                  <a:pt x="60" y="18"/>
                </a:lnTo>
                <a:lnTo>
                  <a:pt x="52" y="19"/>
                </a:lnTo>
                <a:lnTo>
                  <a:pt x="41" y="43"/>
                </a:lnTo>
                <a:lnTo>
                  <a:pt x="39" y="49"/>
                </a:lnTo>
                <a:lnTo>
                  <a:pt x="45" y="79"/>
                </a:lnTo>
                <a:lnTo>
                  <a:pt x="50" y="92"/>
                </a:lnTo>
                <a:lnTo>
                  <a:pt x="61" y="107"/>
                </a:lnTo>
                <a:lnTo>
                  <a:pt x="69" y="111"/>
                </a:lnTo>
                <a:lnTo>
                  <a:pt x="74" y="118"/>
                </a:lnTo>
                <a:lnTo>
                  <a:pt x="75" y="135"/>
                </a:lnTo>
                <a:lnTo>
                  <a:pt x="76" y="147"/>
                </a:lnTo>
                <a:lnTo>
                  <a:pt x="68" y="184"/>
                </a:lnTo>
                <a:lnTo>
                  <a:pt x="66" y="206"/>
                </a:lnTo>
                <a:lnTo>
                  <a:pt x="55" y="232"/>
                </a:lnTo>
                <a:lnTo>
                  <a:pt x="61" y="261"/>
                </a:lnTo>
                <a:lnTo>
                  <a:pt x="79" y="298"/>
                </a:lnTo>
                <a:lnTo>
                  <a:pt x="105" y="323"/>
                </a:lnTo>
                <a:lnTo>
                  <a:pt x="125" y="332"/>
                </a:lnTo>
                <a:lnTo>
                  <a:pt x="127" y="336"/>
                </a:lnTo>
                <a:lnTo>
                  <a:pt x="127" y="343"/>
                </a:lnTo>
                <a:lnTo>
                  <a:pt x="118" y="373"/>
                </a:lnTo>
                <a:lnTo>
                  <a:pt x="114" y="376"/>
                </a:lnTo>
                <a:lnTo>
                  <a:pt x="86" y="415"/>
                </a:lnTo>
                <a:lnTo>
                  <a:pt x="79" y="439"/>
                </a:lnTo>
                <a:lnTo>
                  <a:pt x="77" y="461"/>
                </a:lnTo>
                <a:lnTo>
                  <a:pt x="80" y="512"/>
                </a:lnTo>
                <a:lnTo>
                  <a:pt x="70" y="539"/>
                </a:lnTo>
                <a:lnTo>
                  <a:pt x="65" y="550"/>
                </a:lnTo>
                <a:lnTo>
                  <a:pt x="51" y="564"/>
                </a:lnTo>
                <a:lnTo>
                  <a:pt x="36" y="576"/>
                </a:lnTo>
                <a:lnTo>
                  <a:pt x="27" y="588"/>
                </a:lnTo>
                <a:lnTo>
                  <a:pt x="23" y="596"/>
                </a:lnTo>
                <a:lnTo>
                  <a:pt x="12" y="612"/>
                </a:lnTo>
                <a:lnTo>
                  <a:pt x="8" y="616"/>
                </a:lnTo>
                <a:lnTo>
                  <a:pt x="0" y="626"/>
                </a:lnTo>
                <a:lnTo>
                  <a:pt x="16" y="636"/>
                </a:lnTo>
                <a:lnTo>
                  <a:pt x="29" y="638"/>
                </a:lnTo>
                <a:lnTo>
                  <a:pt x="40" y="636"/>
                </a:lnTo>
                <a:lnTo>
                  <a:pt x="50" y="630"/>
                </a:lnTo>
                <a:lnTo>
                  <a:pt x="57" y="624"/>
                </a:lnTo>
                <a:lnTo>
                  <a:pt x="70" y="626"/>
                </a:lnTo>
                <a:lnTo>
                  <a:pt x="77" y="617"/>
                </a:lnTo>
                <a:lnTo>
                  <a:pt x="84" y="614"/>
                </a:lnTo>
                <a:lnTo>
                  <a:pt x="102" y="616"/>
                </a:lnTo>
                <a:lnTo>
                  <a:pt x="105" y="613"/>
                </a:lnTo>
                <a:lnTo>
                  <a:pt x="121" y="607"/>
                </a:lnTo>
                <a:lnTo>
                  <a:pt x="149" y="607"/>
                </a:lnTo>
                <a:lnTo>
                  <a:pt x="159" y="601"/>
                </a:lnTo>
                <a:lnTo>
                  <a:pt x="174" y="600"/>
                </a:lnTo>
                <a:lnTo>
                  <a:pt x="214" y="590"/>
                </a:lnTo>
                <a:lnTo>
                  <a:pt x="491" y="452"/>
                </a:lnTo>
                <a:lnTo>
                  <a:pt x="464" y="386"/>
                </a:lnTo>
                <a:lnTo>
                  <a:pt x="389" y="398"/>
                </a:lnTo>
                <a:lnTo>
                  <a:pt x="384" y="395"/>
                </a:lnTo>
                <a:lnTo>
                  <a:pt x="379" y="373"/>
                </a:lnTo>
                <a:lnTo>
                  <a:pt x="383" y="370"/>
                </a:lnTo>
                <a:lnTo>
                  <a:pt x="384" y="363"/>
                </a:lnTo>
                <a:lnTo>
                  <a:pt x="379" y="348"/>
                </a:lnTo>
                <a:lnTo>
                  <a:pt x="379" y="340"/>
                </a:lnTo>
                <a:lnTo>
                  <a:pt x="381" y="334"/>
                </a:lnTo>
                <a:lnTo>
                  <a:pt x="376" y="331"/>
                </a:lnTo>
                <a:lnTo>
                  <a:pt x="362" y="331"/>
                </a:lnTo>
                <a:lnTo>
                  <a:pt x="341" y="332"/>
                </a:lnTo>
                <a:lnTo>
                  <a:pt x="335" y="323"/>
                </a:lnTo>
                <a:lnTo>
                  <a:pt x="326" y="294"/>
                </a:lnTo>
                <a:lnTo>
                  <a:pt x="334" y="268"/>
                </a:lnTo>
                <a:lnTo>
                  <a:pt x="300" y="266"/>
                </a:lnTo>
                <a:lnTo>
                  <a:pt x="268" y="241"/>
                </a:lnTo>
                <a:lnTo>
                  <a:pt x="257" y="239"/>
                </a:lnTo>
                <a:lnTo>
                  <a:pt x="252" y="243"/>
                </a:lnTo>
                <a:lnTo>
                  <a:pt x="243" y="236"/>
                </a:lnTo>
                <a:lnTo>
                  <a:pt x="131" y="261"/>
                </a:lnTo>
                <a:lnTo>
                  <a:pt x="130" y="255"/>
                </a:lnTo>
                <a:lnTo>
                  <a:pt x="133" y="250"/>
                </a:lnTo>
                <a:lnTo>
                  <a:pt x="135" y="240"/>
                </a:lnTo>
                <a:lnTo>
                  <a:pt x="146" y="199"/>
                </a:lnTo>
                <a:lnTo>
                  <a:pt x="145" y="189"/>
                </a:lnTo>
                <a:lnTo>
                  <a:pt x="148" y="181"/>
                </a:lnTo>
                <a:lnTo>
                  <a:pt x="157" y="171"/>
                </a:lnTo>
                <a:lnTo>
                  <a:pt x="154" y="166"/>
                </a:lnTo>
                <a:lnTo>
                  <a:pt x="160" y="146"/>
                </a:lnTo>
                <a:lnTo>
                  <a:pt x="170" y="120"/>
                </a:lnTo>
                <a:lnTo>
                  <a:pt x="178" y="97"/>
                </a:lnTo>
                <a:lnTo>
                  <a:pt x="178" y="72"/>
                </a:lnTo>
                <a:lnTo>
                  <a:pt x="178" y="44"/>
                </a:lnTo>
                <a:lnTo>
                  <a:pt x="179" y="28"/>
                </a:lnTo>
                <a:lnTo>
                  <a:pt x="181" y="14"/>
                </a:lnTo>
                <a:lnTo>
                  <a:pt x="178" y="3"/>
                </a:lnTo>
              </a:path>
            </a:pathLst>
          </a:custGeom>
          <a:solidFill>
            <a:schemeClr val="hlink"/>
          </a:solidFill>
          <a:ln w="952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1"/>
          <p:cNvSpPr>
            <a:spLocks/>
          </p:cNvSpPr>
          <p:nvPr/>
        </p:nvSpPr>
        <p:spPr bwMode="auto">
          <a:xfrm>
            <a:off x="5105400" y="3740150"/>
            <a:ext cx="1157288" cy="911225"/>
          </a:xfrm>
          <a:custGeom>
            <a:avLst/>
            <a:gdLst>
              <a:gd name="T0" fmla="*/ 1083865 w 662"/>
              <a:gd name="T1" fmla="*/ 3588 h 508"/>
              <a:gd name="T2" fmla="*/ 982471 w 662"/>
              <a:gd name="T3" fmla="*/ 50225 h 508"/>
              <a:gd name="T4" fmla="*/ 863595 w 662"/>
              <a:gd name="T5" fmla="*/ 68163 h 508"/>
              <a:gd name="T6" fmla="*/ 769194 w 662"/>
              <a:gd name="T7" fmla="*/ 87894 h 508"/>
              <a:gd name="T8" fmla="*/ 765698 w 662"/>
              <a:gd name="T9" fmla="*/ 143500 h 508"/>
              <a:gd name="T10" fmla="*/ 538436 w 662"/>
              <a:gd name="T11" fmla="*/ 256506 h 508"/>
              <a:gd name="T12" fmla="*/ 199291 w 662"/>
              <a:gd name="T13" fmla="*/ 475344 h 508"/>
              <a:gd name="T14" fmla="*/ 197543 w 662"/>
              <a:gd name="T15" fmla="*/ 523775 h 508"/>
              <a:gd name="T16" fmla="*/ 101394 w 662"/>
              <a:gd name="T17" fmla="*/ 586556 h 508"/>
              <a:gd name="T18" fmla="*/ 0 w 662"/>
              <a:gd name="T19" fmla="*/ 697769 h 508"/>
              <a:gd name="T20" fmla="*/ 1748 w 662"/>
              <a:gd name="T21" fmla="*/ 765931 h 508"/>
              <a:gd name="T22" fmla="*/ 22726 w 662"/>
              <a:gd name="T23" fmla="*/ 765931 h 508"/>
              <a:gd name="T24" fmla="*/ 40208 w 662"/>
              <a:gd name="T25" fmla="*/ 773106 h 508"/>
              <a:gd name="T26" fmla="*/ 40208 w 662"/>
              <a:gd name="T27" fmla="*/ 807188 h 508"/>
              <a:gd name="T28" fmla="*/ 33215 w 662"/>
              <a:gd name="T29" fmla="*/ 828713 h 508"/>
              <a:gd name="T30" fmla="*/ 43704 w 662"/>
              <a:gd name="T31" fmla="*/ 837681 h 508"/>
              <a:gd name="T32" fmla="*/ 50697 w 662"/>
              <a:gd name="T33" fmla="*/ 850238 h 508"/>
              <a:gd name="T34" fmla="*/ 71675 w 662"/>
              <a:gd name="T35" fmla="*/ 825125 h 508"/>
              <a:gd name="T36" fmla="*/ 110135 w 662"/>
              <a:gd name="T37" fmla="*/ 807188 h 508"/>
              <a:gd name="T38" fmla="*/ 106638 w 662"/>
              <a:gd name="T39" fmla="*/ 868175 h 508"/>
              <a:gd name="T40" fmla="*/ 103142 w 662"/>
              <a:gd name="T41" fmla="*/ 909431 h 508"/>
              <a:gd name="T42" fmla="*/ 174817 w 662"/>
              <a:gd name="T43" fmla="*/ 843063 h 508"/>
              <a:gd name="T44" fmla="*/ 311174 w 662"/>
              <a:gd name="T45" fmla="*/ 762344 h 508"/>
              <a:gd name="T46" fmla="*/ 435294 w 662"/>
              <a:gd name="T47" fmla="*/ 663688 h 508"/>
              <a:gd name="T48" fmla="*/ 480747 w 662"/>
              <a:gd name="T49" fmla="*/ 652925 h 508"/>
              <a:gd name="T50" fmla="*/ 402079 w 662"/>
              <a:gd name="T51" fmla="*/ 728263 h 508"/>
              <a:gd name="T52" fmla="*/ 382849 w 662"/>
              <a:gd name="T53" fmla="*/ 762344 h 508"/>
              <a:gd name="T54" fmla="*/ 414316 w 662"/>
              <a:gd name="T55" fmla="*/ 762344 h 508"/>
              <a:gd name="T56" fmla="*/ 522703 w 662"/>
              <a:gd name="T57" fmla="*/ 690594 h 508"/>
              <a:gd name="T58" fmla="*/ 520954 w 662"/>
              <a:gd name="T59" fmla="*/ 722881 h 508"/>
              <a:gd name="T60" fmla="*/ 660808 w 662"/>
              <a:gd name="T61" fmla="*/ 706738 h 508"/>
              <a:gd name="T62" fmla="*/ 835625 w 662"/>
              <a:gd name="T63" fmla="*/ 679831 h 508"/>
              <a:gd name="T64" fmla="*/ 1061139 w 662"/>
              <a:gd name="T65" fmla="*/ 651131 h 508"/>
              <a:gd name="T66" fmla="*/ 1127569 w 662"/>
              <a:gd name="T67" fmla="*/ 556063 h 508"/>
              <a:gd name="T68" fmla="*/ 1041909 w 662"/>
              <a:gd name="T69" fmla="*/ 557856 h 508"/>
              <a:gd name="T70" fmla="*/ 992960 w 662"/>
              <a:gd name="T71" fmla="*/ 525569 h 508"/>
              <a:gd name="T72" fmla="*/ 985967 w 662"/>
              <a:gd name="T73" fmla="*/ 482519 h 508"/>
              <a:gd name="T74" fmla="*/ 1005197 w 662"/>
              <a:gd name="T75" fmla="*/ 453819 h 508"/>
              <a:gd name="T76" fmla="*/ 999953 w 662"/>
              <a:gd name="T77" fmla="*/ 414356 h 508"/>
              <a:gd name="T78" fmla="*/ 1026175 w 662"/>
              <a:gd name="T79" fmla="*/ 400006 h 508"/>
              <a:gd name="T80" fmla="*/ 1097850 w 662"/>
              <a:gd name="T81" fmla="*/ 333638 h 508"/>
              <a:gd name="T82" fmla="*/ 1096102 w 662"/>
              <a:gd name="T83" fmla="*/ 283413 h 508"/>
              <a:gd name="T84" fmla="*/ 1052398 w 662"/>
              <a:gd name="T85" fmla="*/ 231394 h 508"/>
              <a:gd name="T86" fmla="*/ 1052398 w 662"/>
              <a:gd name="T87" fmla="*/ 181169 h 508"/>
              <a:gd name="T88" fmla="*/ 1036664 w 662"/>
              <a:gd name="T89" fmla="*/ 127356 h 508"/>
              <a:gd name="T90" fmla="*/ 1062887 w 662"/>
              <a:gd name="T91" fmla="*/ 93275 h 508"/>
              <a:gd name="T92" fmla="*/ 1092606 w 662"/>
              <a:gd name="T93" fmla="*/ 59194 h 508"/>
              <a:gd name="T94" fmla="*/ 1092606 w 662"/>
              <a:gd name="T95" fmla="*/ 12556 h 5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62"/>
              <a:gd name="T145" fmla="*/ 0 h 508"/>
              <a:gd name="T146" fmla="*/ 662 w 662"/>
              <a:gd name="T147" fmla="*/ 508 h 50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62" h="508">
                <a:moveTo>
                  <a:pt x="629" y="0"/>
                </a:moveTo>
                <a:lnTo>
                  <a:pt x="620" y="2"/>
                </a:lnTo>
                <a:lnTo>
                  <a:pt x="582" y="21"/>
                </a:lnTo>
                <a:lnTo>
                  <a:pt x="562" y="28"/>
                </a:lnTo>
                <a:lnTo>
                  <a:pt x="546" y="29"/>
                </a:lnTo>
                <a:lnTo>
                  <a:pt x="494" y="38"/>
                </a:lnTo>
                <a:lnTo>
                  <a:pt x="491" y="42"/>
                </a:lnTo>
                <a:lnTo>
                  <a:pt x="440" y="49"/>
                </a:lnTo>
                <a:lnTo>
                  <a:pt x="425" y="54"/>
                </a:lnTo>
                <a:lnTo>
                  <a:pt x="438" y="80"/>
                </a:lnTo>
                <a:lnTo>
                  <a:pt x="411" y="89"/>
                </a:lnTo>
                <a:lnTo>
                  <a:pt x="308" y="143"/>
                </a:lnTo>
                <a:lnTo>
                  <a:pt x="150" y="240"/>
                </a:lnTo>
                <a:lnTo>
                  <a:pt x="114" y="265"/>
                </a:lnTo>
                <a:lnTo>
                  <a:pt x="122" y="291"/>
                </a:lnTo>
                <a:lnTo>
                  <a:pt x="113" y="292"/>
                </a:lnTo>
                <a:lnTo>
                  <a:pt x="95" y="300"/>
                </a:lnTo>
                <a:lnTo>
                  <a:pt x="58" y="327"/>
                </a:lnTo>
                <a:lnTo>
                  <a:pt x="16" y="369"/>
                </a:lnTo>
                <a:lnTo>
                  <a:pt x="0" y="389"/>
                </a:lnTo>
                <a:lnTo>
                  <a:pt x="13" y="414"/>
                </a:lnTo>
                <a:lnTo>
                  <a:pt x="1" y="427"/>
                </a:lnTo>
                <a:lnTo>
                  <a:pt x="3" y="433"/>
                </a:lnTo>
                <a:lnTo>
                  <a:pt x="13" y="427"/>
                </a:lnTo>
                <a:lnTo>
                  <a:pt x="23" y="428"/>
                </a:lnTo>
                <a:lnTo>
                  <a:pt x="23" y="431"/>
                </a:lnTo>
                <a:lnTo>
                  <a:pt x="19" y="437"/>
                </a:lnTo>
                <a:lnTo>
                  <a:pt x="23" y="450"/>
                </a:lnTo>
                <a:lnTo>
                  <a:pt x="19" y="455"/>
                </a:lnTo>
                <a:lnTo>
                  <a:pt x="19" y="462"/>
                </a:lnTo>
                <a:lnTo>
                  <a:pt x="21" y="469"/>
                </a:lnTo>
                <a:lnTo>
                  <a:pt x="25" y="467"/>
                </a:lnTo>
                <a:lnTo>
                  <a:pt x="25" y="473"/>
                </a:lnTo>
                <a:lnTo>
                  <a:pt x="29" y="474"/>
                </a:lnTo>
                <a:lnTo>
                  <a:pt x="33" y="467"/>
                </a:lnTo>
                <a:lnTo>
                  <a:pt x="41" y="460"/>
                </a:lnTo>
                <a:lnTo>
                  <a:pt x="61" y="448"/>
                </a:lnTo>
                <a:lnTo>
                  <a:pt x="63" y="450"/>
                </a:lnTo>
                <a:lnTo>
                  <a:pt x="61" y="455"/>
                </a:lnTo>
                <a:lnTo>
                  <a:pt x="61" y="484"/>
                </a:lnTo>
                <a:lnTo>
                  <a:pt x="50" y="494"/>
                </a:lnTo>
                <a:lnTo>
                  <a:pt x="59" y="507"/>
                </a:lnTo>
                <a:lnTo>
                  <a:pt x="69" y="501"/>
                </a:lnTo>
                <a:lnTo>
                  <a:pt x="100" y="470"/>
                </a:lnTo>
                <a:lnTo>
                  <a:pt x="117" y="470"/>
                </a:lnTo>
                <a:lnTo>
                  <a:pt x="178" y="425"/>
                </a:lnTo>
                <a:lnTo>
                  <a:pt x="223" y="386"/>
                </a:lnTo>
                <a:lnTo>
                  <a:pt x="249" y="370"/>
                </a:lnTo>
                <a:lnTo>
                  <a:pt x="272" y="361"/>
                </a:lnTo>
                <a:lnTo>
                  <a:pt x="275" y="364"/>
                </a:lnTo>
                <a:lnTo>
                  <a:pt x="269" y="373"/>
                </a:lnTo>
                <a:lnTo>
                  <a:pt x="230" y="406"/>
                </a:lnTo>
                <a:lnTo>
                  <a:pt x="221" y="417"/>
                </a:lnTo>
                <a:lnTo>
                  <a:pt x="219" y="425"/>
                </a:lnTo>
                <a:lnTo>
                  <a:pt x="223" y="428"/>
                </a:lnTo>
                <a:lnTo>
                  <a:pt x="237" y="425"/>
                </a:lnTo>
                <a:lnTo>
                  <a:pt x="273" y="405"/>
                </a:lnTo>
                <a:lnTo>
                  <a:pt x="299" y="385"/>
                </a:lnTo>
                <a:lnTo>
                  <a:pt x="305" y="385"/>
                </a:lnTo>
                <a:lnTo>
                  <a:pt x="298" y="403"/>
                </a:lnTo>
                <a:lnTo>
                  <a:pt x="310" y="413"/>
                </a:lnTo>
                <a:lnTo>
                  <a:pt x="378" y="394"/>
                </a:lnTo>
                <a:lnTo>
                  <a:pt x="444" y="388"/>
                </a:lnTo>
                <a:lnTo>
                  <a:pt x="478" y="379"/>
                </a:lnTo>
                <a:lnTo>
                  <a:pt x="571" y="370"/>
                </a:lnTo>
                <a:lnTo>
                  <a:pt x="607" y="363"/>
                </a:lnTo>
                <a:lnTo>
                  <a:pt x="661" y="342"/>
                </a:lnTo>
                <a:lnTo>
                  <a:pt x="645" y="310"/>
                </a:lnTo>
                <a:lnTo>
                  <a:pt x="635" y="308"/>
                </a:lnTo>
                <a:lnTo>
                  <a:pt x="596" y="311"/>
                </a:lnTo>
                <a:lnTo>
                  <a:pt x="578" y="308"/>
                </a:lnTo>
                <a:lnTo>
                  <a:pt x="568" y="293"/>
                </a:lnTo>
                <a:lnTo>
                  <a:pt x="561" y="276"/>
                </a:lnTo>
                <a:lnTo>
                  <a:pt x="564" y="269"/>
                </a:lnTo>
                <a:lnTo>
                  <a:pt x="572" y="262"/>
                </a:lnTo>
                <a:lnTo>
                  <a:pt x="575" y="253"/>
                </a:lnTo>
                <a:lnTo>
                  <a:pt x="571" y="238"/>
                </a:lnTo>
                <a:lnTo>
                  <a:pt x="572" y="231"/>
                </a:lnTo>
                <a:lnTo>
                  <a:pt x="578" y="231"/>
                </a:lnTo>
                <a:lnTo>
                  <a:pt x="587" y="223"/>
                </a:lnTo>
                <a:lnTo>
                  <a:pt x="622" y="195"/>
                </a:lnTo>
                <a:lnTo>
                  <a:pt x="628" y="186"/>
                </a:lnTo>
                <a:lnTo>
                  <a:pt x="631" y="172"/>
                </a:lnTo>
                <a:lnTo>
                  <a:pt x="627" y="158"/>
                </a:lnTo>
                <a:lnTo>
                  <a:pt x="613" y="146"/>
                </a:lnTo>
                <a:lnTo>
                  <a:pt x="602" y="129"/>
                </a:lnTo>
                <a:lnTo>
                  <a:pt x="600" y="117"/>
                </a:lnTo>
                <a:lnTo>
                  <a:pt x="602" y="101"/>
                </a:lnTo>
                <a:lnTo>
                  <a:pt x="597" y="87"/>
                </a:lnTo>
                <a:lnTo>
                  <a:pt x="593" y="71"/>
                </a:lnTo>
                <a:lnTo>
                  <a:pt x="597" y="61"/>
                </a:lnTo>
                <a:lnTo>
                  <a:pt x="608" y="52"/>
                </a:lnTo>
                <a:lnTo>
                  <a:pt x="621" y="44"/>
                </a:lnTo>
                <a:lnTo>
                  <a:pt x="625" y="33"/>
                </a:lnTo>
                <a:lnTo>
                  <a:pt x="625" y="17"/>
                </a:lnTo>
                <a:lnTo>
                  <a:pt x="625" y="7"/>
                </a:lnTo>
                <a:lnTo>
                  <a:pt x="629" y="0"/>
                </a:lnTo>
              </a:path>
            </a:pathLst>
          </a:custGeom>
          <a:solidFill>
            <a:srgbClr val="FFCC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2"/>
          <p:cNvSpPr>
            <a:spLocks/>
          </p:cNvSpPr>
          <p:nvPr/>
        </p:nvSpPr>
        <p:spPr bwMode="auto">
          <a:xfrm>
            <a:off x="6599238" y="3884613"/>
            <a:ext cx="815975" cy="741362"/>
          </a:xfrm>
          <a:custGeom>
            <a:avLst/>
            <a:gdLst>
              <a:gd name="T0" fmla="*/ 219348 w 465"/>
              <a:gd name="T1" fmla="*/ 0 h 413"/>
              <a:gd name="T2" fmla="*/ 0 w 465"/>
              <a:gd name="T3" fmla="*/ 166941 h 413"/>
              <a:gd name="T4" fmla="*/ 89494 w 465"/>
              <a:gd name="T5" fmla="*/ 450561 h 413"/>
              <a:gd name="T6" fmla="*/ 177233 w 465"/>
              <a:gd name="T7" fmla="*/ 739567 h 413"/>
              <a:gd name="T8" fmla="*/ 380788 w 465"/>
              <a:gd name="T9" fmla="*/ 646224 h 413"/>
              <a:gd name="T10" fmla="*/ 577324 w 465"/>
              <a:gd name="T11" fmla="*/ 608527 h 413"/>
              <a:gd name="T12" fmla="*/ 814220 w 465"/>
              <a:gd name="T13" fmla="*/ 481078 h 413"/>
              <a:gd name="T14" fmla="*/ 740519 w 465"/>
              <a:gd name="T15" fmla="*/ 402095 h 413"/>
              <a:gd name="T16" fmla="*/ 687876 w 465"/>
              <a:gd name="T17" fmla="*/ 378759 h 413"/>
              <a:gd name="T18" fmla="*/ 366750 w 465"/>
              <a:gd name="T19" fmla="*/ 118474 h 413"/>
              <a:gd name="T20" fmla="*/ 219348 w 465"/>
              <a:gd name="T21" fmla="*/ 0 h 41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65"/>
              <a:gd name="T34" fmla="*/ 0 h 413"/>
              <a:gd name="T35" fmla="*/ 465 w 465"/>
              <a:gd name="T36" fmla="*/ 413 h 41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65" h="413">
                <a:moveTo>
                  <a:pt x="125" y="0"/>
                </a:moveTo>
                <a:lnTo>
                  <a:pt x="0" y="93"/>
                </a:lnTo>
                <a:lnTo>
                  <a:pt x="51" y="251"/>
                </a:lnTo>
                <a:lnTo>
                  <a:pt x="101" y="412"/>
                </a:lnTo>
                <a:lnTo>
                  <a:pt x="217" y="360"/>
                </a:lnTo>
                <a:lnTo>
                  <a:pt x="329" y="339"/>
                </a:lnTo>
                <a:lnTo>
                  <a:pt x="464" y="268"/>
                </a:lnTo>
                <a:lnTo>
                  <a:pt x="422" y="224"/>
                </a:lnTo>
                <a:lnTo>
                  <a:pt x="392" y="211"/>
                </a:lnTo>
                <a:lnTo>
                  <a:pt x="209" y="66"/>
                </a:lnTo>
                <a:lnTo>
                  <a:pt x="125" y="0"/>
                </a:lnTo>
              </a:path>
            </a:pathLst>
          </a:custGeom>
          <a:solidFill>
            <a:srgbClr val="FFCC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3"/>
          <p:cNvSpPr>
            <a:spLocks/>
          </p:cNvSpPr>
          <p:nvPr/>
        </p:nvSpPr>
        <p:spPr bwMode="auto">
          <a:xfrm>
            <a:off x="6083300" y="3675063"/>
            <a:ext cx="747713" cy="1103312"/>
          </a:xfrm>
          <a:custGeom>
            <a:avLst/>
            <a:gdLst>
              <a:gd name="T0" fmla="*/ 452471 w 428"/>
              <a:gd name="T1" fmla="*/ 1094298 h 612"/>
              <a:gd name="T2" fmla="*/ 431507 w 428"/>
              <a:gd name="T3" fmla="*/ 1014975 h 612"/>
              <a:gd name="T4" fmla="*/ 389579 w 428"/>
              <a:gd name="T5" fmla="*/ 968102 h 612"/>
              <a:gd name="T6" fmla="*/ 321447 w 428"/>
              <a:gd name="T7" fmla="*/ 937455 h 612"/>
              <a:gd name="T8" fmla="*/ 300483 w 428"/>
              <a:gd name="T9" fmla="*/ 906807 h 612"/>
              <a:gd name="T10" fmla="*/ 260302 w 428"/>
              <a:gd name="T11" fmla="*/ 885173 h 612"/>
              <a:gd name="T12" fmla="*/ 183434 w 428"/>
              <a:gd name="T13" fmla="*/ 804048 h 612"/>
              <a:gd name="T14" fmla="*/ 176446 w 428"/>
              <a:gd name="T15" fmla="*/ 677852 h 612"/>
              <a:gd name="T16" fmla="*/ 129277 w 428"/>
              <a:gd name="T17" fmla="*/ 618359 h 612"/>
              <a:gd name="T18" fmla="*/ 29699 w 428"/>
              <a:gd name="T19" fmla="*/ 616557 h 612"/>
              <a:gd name="T20" fmla="*/ 0 w 428"/>
              <a:gd name="T21" fmla="*/ 560670 h 612"/>
              <a:gd name="T22" fmla="*/ 20964 w 428"/>
              <a:gd name="T23" fmla="*/ 533628 h 612"/>
              <a:gd name="T24" fmla="*/ 17470 w 428"/>
              <a:gd name="T25" fmla="*/ 492164 h 612"/>
              <a:gd name="T26" fmla="*/ 29699 w 428"/>
              <a:gd name="T27" fmla="*/ 479544 h 612"/>
              <a:gd name="T28" fmla="*/ 108314 w 428"/>
              <a:gd name="T29" fmla="*/ 414643 h 612"/>
              <a:gd name="T30" fmla="*/ 122290 w 428"/>
              <a:gd name="T31" fmla="*/ 373179 h 612"/>
              <a:gd name="T32" fmla="*/ 90844 w 428"/>
              <a:gd name="T33" fmla="*/ 326306 h 612"/>
              <a:gd name="T34" fmla="*/ 69880 w 428"/>
              <a:gd name="T35" fmla="*/ 272222 h 612"/>
              <a:gd name="T36" fmla="*/ 64639 w 428"/>
              <a:gd name="T37" fmla="*/ 219941 h 612"/>
              <a:gd name="T38" fmla="*/ 64639 w 428"/>
              <a:gd name="T39" fmla="*/ 171266 h 612"/>
              <a:gd name="T40" fmla="*/ 104820 w 428"/>
              <a:gd name="T41" fmla="*/ 142421 h 612"/>
              <a:gd name="T42" fmla="*/ 113555 w 428"/>
              <a:gd name="T43" fmla="*/ 91943 h 612"/>
              <a:gd name="T44" fmla="*/ 118796 w 428"/>
              <a:gd name="T45" fmla="*/ 63098 h 612"/>
              <a:gd name="T46" fmla="*/ 167711 w 428"/>
              <a:gd name="T47" fmla="*/ 86534 h 612"/>
              <a:gd name="T48" fmla="*/ 206145 w 428"/>
              <a:gd name="T49" fmla="*/ 70309 h 612"/>
              <a:gd name="T50" fmla="*/ 241085 w 428"/>
              <a:gd name="T51" fmla="*/ 63098 h 612"/>
              <a:gd name="T52" fmla="*/ 265543 w 428"/>
              <a:gd name="T53" fmla="*/ 41464 h 612"/>
              <a:gd name="T54" fmla="*/ 300483 w 428"/>
              <a:gd name="T55" fmla="*/ 39662 h 612"/>
              <a:gd name="T56" fmla="*/ 379097 w 428"/>
              <a:gd name="T57" fmla="*/ 30648 h 612"/>
              <a:gd name="T58" fmla="*/ 422772 w 428"/>
              <a:gd name="T59" fmla="*/ 16225 h 612"/>
              <a:gd name="T60" fmla="*/ 693556 w 428"/>
              <a:gd name="T61" fmla="*/ 162252 h 612"/>
              <a:gd name="T62" fmla="*/ 527592 w 428"/>
              <a:gd name="T63" fmla="*/ 374982 h 612"/>
              <a:gd name="T64" fmla="*/ 705785 w 428"/>
              <a:gd name="T65" fmla="*/ 948271 h 612"/>
              <a:gd name="T66" fmla="*/ 686568 w 428"/>
              <a:gd name="T67" fmla="*/ 953680 h 612"/>
              <a:gd name="T68" fmla="*/ 658616 w 428"/>
              <a:gd name="T69" fmla="*/ 960891 h 612"/>
              <a:gd name="T70" fmla="*/ 644640 w 428"/>
              <a:gd name="T71" fmla="*/ 962694 h 612"/>
              <a:gd name="T72" fmla="*/ 616689 w 428"/>
              <a:gd name="T73" fmla="*/ 986130 h 612"/>
              <a:gd name="T74" fmla="*/ 606207 w 428"/>
              <a:gd name="T75" fmla="*/ 998750 h 612"/>
              <a:gd name="T76" fmla="*/ 562532 w 428"/>
              <a:gd name="T77" fmla="*/ 1013172 h 612"/>
              <a:gd name="T78" fmla="*/ 550303 w 428"/>
              <a:gd name="T79" fmla="*/ 1029397 h 612"/>
              <a:gd name="T80" fmla="*/ 543315 w 428"/>
              <a:gd name="T81" fmla="*/ 1036609 h 612"/>
              <a:gd name="T82" fmla="*/ 536327 w 428"/>
              <a:gd name="T83" fmla="*/ 1042017 h 612"/>
              <a:gd name="T84" fmla="*/ 522351 w 428"/>
              <a:gd name="T85" fmla="*/ 1040214 h 612"/>
              <a:gd name="T86" fmla="*/ 518857 w 428"/>
              <a:gd name="T87" fmla="*/ 1029397 h 612"/>
              <a:gd name="T88" fmla="*/ 510122 w 428"/>
              <a:gd name="T89" fmla="*/ 1031200 h 612"/>
              <a:gd name="T90" fmla="*/ 504881 w 428"/>
              <a:gd name="T91" fmla="*/ 1051031 h 612"/>
              <a:gd name="T92" fmla="*/ 494399 w 428"/>
              <a:gd name="T93" fmla="*/ 1065453 h 612"/>
              <a:gd name="T94" fmla="*/ 489158 w 428"/>
              <a:gd name="T95" fmla="*/ 1076270 h 612"/>
              <a:gd name="T96" fmla="*/ 473435 w 428"/>
              <a:gd name="T97" fmla="*/ 1101509 h 6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28"/>
              <a:gd name="T148" fmla="*/ 0 h 612"/>
              <a:gd name="T149" fmla="*/ 428 w 428"/>
              <a:gd name="T150" fmla="*/ 612 h 61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28" h="612">
                <a:moveTo>
                  <a:pt x="271" y="611"/>
                </a:moveTo>
                <a:lnTo>
                  <a:pt x="259" y="607"/>
                </a:lnTo>
                <a:lnTo>
                  <a:pt x="250" y="594"/>
                </a:lnTo>
                <a:lnTo>
                  <a:pt x="247" y="563"/>
                </a:lnTo>
                <a:lnTo>
                  <a:pt x="242" y="547"/>
                </a:lnTo>
                <a:lnTo>
                  <a:pt x="223" y="537"/>
                </a:lnTo>
                <a:lnTo>
                  <a:pt x="205" y="523"/>
                </a:lnTo>
                <a:lnTo>
                  <a:pt x="184" y="520"/>
                </a:lnTo>
                <a:lnTo>
                  <a:pt x="177" y="516"/>
                </a:lnTo>
                <a:lnTo>
                  <a:pt x="172" y="503"/>
                </a:lnTo>
                <a:lnTo>
                  <a:pt x="166" y="497"/>
                </a:lnTo>
                <a:lnTo>
                  <a:pt x="149" y="491"/>
                </a:lnTo>
                <a:lnTo>
                  <a:pt x="123" y="467"/>
                </a:lnTo>
                <a:lnTo>
                  <a:pt x="105" y="446"/>
                </a:lnTo>
                <a:lnTo>
                  <a:pt x="93" y="418"/>
                </a:lnTo>
                <a:lnTo>
                  <a:pt x="101" y="376"/>
                </a:lnTo>
                <a:lnTo>
                  <a:pt x="84" y="345"/>
                </a:lnTo>
                <a:lnTo>
                  <a:pt x="74" y="343"/>
                </a:lnTo>
                <a:lnTo>
                  <a:pt x="35" y="345"/>
                </a:lnTo>
                <a:lnTo>
                  <a:pt x="17" y="342"/>
                </a:lnTo>
                <a:lnTo>
                  <a:pt x="7" y="327"/>
                </a:lnTo>
                <a:lnTo>
                  <a:pt x="0" y="311"/>
                </a:lnTo>
                <a:lnTo>
                  <a:pt x="3" y="303"/>
                </a:lnTo>
                <a:lnTo>
                  <a:pt x="12" y="296"/>
                </a:lnTo>
                <a:lnTo>
                  <a:pt x="15" y="287"/>
                </a:lnTo>
                <a:lnTo>
                  <a:pt x="10" y="273"/>
                </a:lnTo>
                <a:lnTo>
                  <a:pt x="12" y="266"/>
                </a:lnTo>
                <a:lnTo>
                  <a:pt x="17" y="266"/>
                </a:lnTo>
                <a:lnTo>
                  <a:pt x="27" y="257"/>
                </a:lnTo>
                <a:lnTo>
                  <a:pt x="62" y="230"/>
                </a:lnTo>
                <a:lnTo>
                  <a:pt x="68" y="220"/>
                </a:lnTo>
                <a:lnTo>
                  <a:pt x="70" y="207"/>
                </a:lnTo>
                <a:lnTo>
                  <a:pt x="67" y="192"/>
                </a:lnTo>
                <a:lnTo>
                  <a:pt x="52" y="181"/>
                </a:lnTo>
                <a:lnTo>
                  <a:pt x="41" y="164"/>
                </a:lnTo>
                <a:lnTo>
                  <a:pt x="40" y="151"/>
                </a:lnTo>
                <a:lnTo>
                  <a:pt x="42" y="136"/>
                </a:lnTo>
                <a:lnTo>
                  <a:pt x="37" y="122"/>
                </a:lnTo>
                <a:lnTo>
                  <a:pt x="32" y="106"/>
                </a:lnTo>
                <a:lnTo>
                  <a:pt x="37" y="95"/>
                </a:lnTo>
                <a:lnTo>
                  <a:pt x="48" y="87"/>
                </a:lnTo>
                <a:lnTo>
                  <a:pt x="60" y="79"/>
                </a:lnTo>
                <a:lnTo>
                  <a:pt x="65" y="68"/>
                </a:lnTo>
                <a:lnTo>
                  <a:pt x="65" y="51"/>
                </a:lnTo>
                <a:lnTo>
                  <a:pt x="65" y="42"/>
                </a:lnTo>
                <a:lnTo>
                  <a:pt x="68" y="35"/>
                </a:lnTo>
                <a:lnTo>
                  <a:pt x="84" y="46"/>
                </a:lnTo>
                <a:lnTo>
                  <a:pt x="96" y="48"/>
                </a:lnTo>
                <a:lnTo>
                  <a:pt x="108" y="45"/>
                </a:lnTo>
                <a:lnTo>
                  <a:pt x="118" y="39"/>
                </a:lnTo>
                <a:lnTo>
                  <a:pt x="125" y="33"/>
                </a:lnTo>
                <a:lnTo>
                  <a:pt x="138" y="35"/>
                </a:lnTo>
                <a:lnTo>
                  <a:pt x="145" y="26"/>
                </a:lnTo>
                <a:lnTo>
                  <a:pt x="152" y="23"/>
                </a:lnTo>
                <a:lnTo>
                  <a:pt x="170" y="25"/>
                </a:lnTo>
                <a:lnTo>
                  <a:pt x="172" y="22"/>
                </a:lnTo>
                <a:lnTo>
                  <a:pt x="189" y="17"/>
                </a:lnTo>
                <a:lnTo>
                  <a:pt x="217" y="17"/>
                </a:lnTo>
                <a:lnTo>
                  <a:pt x="227" y="11"/>
                </a:lnTo>
                <a:lnTo>
                  <a:pt x="242" y="9"/>
                </a:lnTo>
                <a:lnTo>
                  <a:pt x="282" y="0"/>
                </a:lnTo>
                <a:lnTo>
                  <a:pt x="397" y="90"/>
                </a:lnTo>
                <a:lnTo>
                  <a:pt x="427" y="114"/>
                </a:lnTo>
                <a:lnTo>
                  <a:pt x="302" y="208"/>
                </a:lnTo>
                <a:lnTo>
                  <a:pt x="353" y="366"/>
                </a:lnTo>
                <a:lnTo>
                  <a:pt x="404" y="526"/>
                </a:lnTo>
                <a:lnTo>
                  <a:pt x="395" y="527"/>
                </a:lnTo>
                <a:lnTo>
                  <a:pt x="393" y="529"/>
                </a:lnTo>
                <a:lnTo>
                  <a:pt x="389" y="531"/>
                </a:lnTo>
                <a:lnTo>
                  <a:pt x="377" y="533"/>
                </a:lnTo>
                <a:lnTo>
                  <a:pt x="372" y="532"/>
                </a:lnTo>
                <a:lnTo>
                  <a:pt x="369" y="534"/>
                </a:lnTo>
                <a:lnTo>
                  <a:pt x="363" y="543"/>
                </a:lnTo>
                <a:lnTo>
                  <a:pt x="353" y="547"/>
                </a:lnTo>
                <a:lnTo>
                  <a:pt x="349" y="552"/>
                </a:lnTo>
                <a:lnTo>
                  <a:pt x="347" y="554"/>
                </a:lnTo>
                <a:lnTo>
                  <a:pt x="339" y="560"/>
                </a:lnTo>
                <a:lnTo>
                  <a:pt x="322" y="562"/>
                </a:lnTo>
                <a:lnTo>
                  <a:pt x="315" y="568"/>
                </a:lnTo>
                <a:lnTo>
                  <a:pt x="315" y="571"/>
                </a:lnTo>
                <a:lnTo>
                  <a:pt x="313" y="573"/>
                </a:lnTo>
                <a:lnTo>
                  <a:pt x="311" y="575"/>
                </a:lnTo>
                <a:lnTo>
                  <a:pt x="309" y="578"/>
                </a:lnTo>
                <a:lnTo>
                  <a:pt x="307" y="578"/>
                </a:lnTo>
                <a:lnTo>
                  <a:pt x="305" y="577"/>
                </a:lnTo>
                <a:lnTo>
                  <a:pt x="299" y="577"/>
                </a:lnTo>
                <a:lnTo>
                  <a:pt x="297" y="575"/>
                </a:lnTo>
                <a:lnTo>
                  <a:pt x="297" y="571"/>
                </a:lnTo>
                <a:lnTo>
                  <a:pt x="294" y="571"/>
                </a:lnTo>
                <a:lnTo>
                  <a:pt x="292" y="572"/>
                </a:lnTo>
                <a:lnTo>
                  <a:pt x="292" y="578"/>
                </a:lnTo>
                <a:lnTo>
                  <a:pt x="289" y="583"/>
                </a:lnTo>
                <a:lnTo>
                  <a:pt x="284" y="586"/>
                </a:lnTo>
                <a:lnTo>
                  <a:pt x="283" y="591"/>
                </a:lnTo>
                <a:lnTo>
                  <a:pt x="283" y="595"/>
                </a:lnTo>
                <a:lnTo>
                  <a:pt x="280" y="597"/>
                </a:lnTo>
                <a:lnTo>
                  <a:pt x="275" y="602"/>
                </a:lnTo>
                <a:lnTo>
                  <a:pt x="271" y="611"/>
                </a:lnTo>
              </a:path>
            </a:pathLst>
          </a:custGeom>
          <a:solidFill>
            <a:srgbClr val="FFCC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24"/>
          <p:cNvSpPr>
            <a:spLocks/>
          </p:cNvSpPr>
          <p:nvPr/>
        </p:nvSpPr>
        <p:spPr bwMode="auto">
          <a:xfrm>
            <a:off x="4986338" y="3598863"/>
            <a:ext cx="1235075" cy="885825"/>
          </a:xfrm>
          <a:custGeom>
            <a:avLst/>
            <a:gdLst>
              <a:gd name="T0" fmla="*/ 1233328 w 707"/>
              <a:gd name="T1" fmla="*/ 113429 h 492"/>
              <a:gd name="T2" fmla="*/ 1219353 w 707"/>
              <a:gd name="T3" fmla="*/ 129633 h 492"/>
              <a:gd name="T4" fmla="*/ 1205377 w 707"/>
              <a:gd name="T5" fmla="*/ 133234 h 492"/>
              <a:gd name="T6" fmla="*/ 1138994 w 707"/>
              <a:gd name="T7" fmla="*/ 167443 h 492"/>
              <a:gd name="T8" fmla="*/ 1105803 w 707"/>
              <a:gd name="T9" fmla="*/ 180046 h 492"/>
              <a:gd name="T10" fmla="*/ 1074358 w 707"/>
              <a:gd name="T11" fmla="*/ 181846 h 492"/>
              <a:gd name="T12" fmla="*/ 985265 w 707"/>
              <a:gd name="T13" fmla="*/ 199851 h 492"/>
              <a:gd name="T14" fmla="*/ 980024 w 707"/>
              <a:gd name="T15" fmla="*/ 205252 h 492"/>
              <a:gd name="T16" fmla="*/ 890931 w 707"/>
              <a:gd name="T17" fmla="*/ 217855 h 492"/>
              <a:gd name="T18" fmla="*/ 864727 w 707"/>
              <a:gd name="T19" fmla="*/ 226858 h 492"/>
              <a:gd name="T20" fmla="*/ 887437 w 707"/>
              <a:gd name="T21" fmla="*/ 273670 h 492"/>
              <a:gd name="T22" fmla="*/ 842017 w 707"/>
              <a:gd name="T23" fmla="*/ 289874 h 492"/>
              <a:gd name="T24" fmla="*/ 660337 w 707"/>
              <a:gd name="T25" fmla="*/ 387098 h 492"/>
              <a:gd name="T26" fmla="*/ 384323 w 707"/>
              <a:gd name="T27" fmla="*/ 561743 h 492"/>
              <a:gd name="T28" fmla="*/ 323181 w 707"/>
              <a:gd name="T29" fmla="*/ 604954 h 492"/>
              <a:gd name="T30" fmla="*/ 333662 w 707"/>
              <a:gd name="T31" fmla="*/ 653566 h 492"/>
              <a:gd name="T32" fmla="*/ 319687 w 707"/>
              <a:gd name="T33" fmla="*/ 655367 h 492"/>
              <a:gd name="T34" fmla="*/ 288242 w 707"/>
              <a:gd name="T35" fmla="*/ 667970 h 492"/>
              <a:gd name="T36" fmla="*/ 223606 w 707"/>
              <a:gd name="T37" fmla="*/ 718383 h 492"/>
              <a:gd name="T38" fmla="*/ 150235 w 707"/>
              <a:gd name="T39" fmla="*/ 794002 h 492"/>
              <a:gd name="T40" fmla="*/ 122285 w 707"/>
              <a:gd name="T41" fmla="*/ 830011 h 492"/>
              <a:gd name="T42" fmla="*/ 75118 w 707"/>
              <a:gd name="T43" fmla="*/ 884025 h 492"/>
              <a:gd name="T44" fmla="*/ 0 w 707"/>
              <a:gd name="T45" fmla="*/ 648165 h 492"/>
              <a:gd name="T46" fmla="*/ 45420 w 707"/>
              <a:gd name="T47" fmla="*/ 586949 h 492"/>
              <a:gd name="T48" fmla="*/ 188668 w 707"/>
              <a:gd name="T49" fmla="*/ 437511 h 492"/>
              <a:gd name="T50" fmla="*/ 211378 w 707"/>
              <a:gd name="T51" fmla="*/ 417706 h 492"/>
              <a:gd name="T52" fmla="*/ 211378 w 707"/>
              <a:gd name="T53" fmla="*/ 370894 h 492"/>
              <a:gd name="T54" fmla="*/ 342397 w 707"/>
              <a:gd name="T55" fmla="*/ 270069 h 492"/>
              <a:gd name="T56" fmla="*/ 386070 w 707"/>
              <a:gd name="T57" fmla="*/ 232259 h 492"/>
              <a:gd name="T58" fmla="*/ 386070 w 707"/>
              <a:gd name="T59" fmla="*/ 174644 h 492"/>
              <a:gd name="T60" fmla="*/ 414021 w 707"/>
              <a:gd name="T61" fmla="*/ 153039 h 492"/>
              <a:gd name="T62" fmla="*/ 522330 w 707"/>
              <a:gd name="T63" fmla="*/ 86422 h 492"/>
              <a:gd name="T64" fmla="*/ 593954 w 707"/>
              <a:gd name="T65" fmla="*/ 48612 h 492"/>
              <a:gd name="T66" fmla="*/ 704010 w 707"/>
              <a:gd name="T67" fmla="*/ 0 h 492"/>
              <a:gd name="T68" fmla="*/ 973037 w 707"/>
              <a:gd name="T69" fmla="*/ 16204 h 492"/>
              <a:gd name="T70" fmla="*/ 1013216 w 707"/>
              <a:gd name="T71" fmla="*/ 41411 h 492"/>
              <a:gd name="T72" fmla="*/ 1041167 w 707"/>
              <a:gd name="T73" fmla="*/ 36009 h 492"/>
              <a:gd name="T74" fmla="*/ 1051648 w 707"/>
              <a:gd name="T75" fmla="*/ 45011 h 492"/>
              <a:gd name="T76" fmla="*/ 1056889 w 707"/>
              <a:gd name="T77" fmla="*/ 68417 h 492"/>
              <a:gd name="T78" fmla="*/ 1063877 w 707"/>
              <a:gd name="T79" fmla="*/ 82821 h 492"/>
              <a:gd name="T80" fmla="*/ 1100562 w 707"/>
              <a:gd name="T81" fmla="*/ 81021 h 492"/>
              <a:gd name="T82" fmla="*/ 1109297 w 707"/>
              <a:gd name="T83" fmla="*/ 77420 h 492"/>
              <a:gd name="T84" fmla="*/ 1132007 w 707"/>
              <a:gd name="T85" fmla="*/ 73819 h 492"/>
              <a:gd name="T86" fmla="*/ 1144235 w 707"/>
              <a:gd name="T87" fmla="*/ 81021 h 492"/>
              <a:gd name="T88" fmla="*/ 1144235 w 707"/>
              <a:gd name="T89" fmla="*/ 108027 h 492"/>
              <a:gd name="T90" fmla="*/ 1166945 w 707"/>
              <a:gd name="T91" fmla="*/ 113429 h 492"/>
              <a:gd name="T92" fmla="*/ 1186161 w 707"/>
              <a:gd name="T93" fmla="*/ 109828 h 492"/>
              <a:gd name="T94" fmla="*/ 1233328 w 707"/>
              <a:gd name="T95" fmla="*/ 113429 h 49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07"/>
              <a:gd name="T145" fmla="*/ 0 h 492"/>
              <a:gd name="T146" fmla="*/ 707 w 707"/>
              <a:gd name="T147" fmla="*/ 492 h 49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07" h="492">
                <a:moveTo>
                  <a:pt x="706" y="63"/>
                </a:moveTo>
                <a:lnTo>
                  <a:pt x="698" y="72"/>
                </a:lnTo>
                <a:lnTo>
                  <a:pt x="690" y="74"/>
                </a:lnTo>
                <a:lnTo>
                  <a:pt x="652" y="93"/>
                </a:lnTo>
                <a:lnTo>
                  <a:pt x="633" y="100"/>
                </a:lnTo>
                <a:lnTo>
                  <a:pt x="615" y="101"/>
                </a:lnTo>
                <a:lnTo>
                  <a:pt x="564" y="111"/>
                </a:lnTo>
                <a:lnTo>
                  <a:pt x="561" y="114"/>
                </a:lnTo>
                <a:lnTo>
                  <a:pt x="510" y="121"/>
                </a:lnTo>
                <a:lnTo>
                  <a:pt x="495" y="126"/>
                </a:lnTo>
                <a:lnTo>
                  <a:pt x="508" y="152"/>
                </a:lnTo>
                <a:lnTo>
                  <a:pt x="482" y="161"/>
                </a:lnTo>
                <a:lnTo>
                  <a:pt x="378" y="215"/>
                </a:lnTo>
                <a:lnTo>
                  <a:pt x="220" y="312"/>
                </a:lnTo>
                <a:lnTo>
                  <a:pt x="185" y="336"/>
                </a:lnTo>
                <a:lnTo>
                  <a:pt x="191" y="363"/>
                </a:lnTo>
                <a:lnTo>
                  <a:pt x="183" y="364"/>
                </a:lnTo>
                <a:lnTo>
                  <a:pt x="165" y="371"/>
                </a:lnTo>
                <a:lnTo>
                  <a:pt x="128" y="399"/>
                </a:lnTo>
                <a:lnTo>
                  <a:pt x="86" y="441"/>
                </a:lnTo>
                <a:lnTo>
                  <a:pt x="70" y="461"/>
                </a:lnTo>
                <a:lnTo>
                  <a:pt x="43" y="491"/>
                </a:lnTo>
                <a:lnTo>
                  <a:pt x="0" y="360"/>
                </a:lnTo>
                <a:lnTo>
                  <a:pt x="26" y="326"/>
                </a:lnTo>
                <a:lnTo>
                  <a:pt x="108" y="243"/>
                </a:lnTo>
                <a:lnTo>
                  <a:pt x="121" y="232"/>
                </a:lnTo>
                <a:lnTo>
                  <a:pt x="121" y="206"/>
                </a:lnTo>
                <a:lnTo>
                  <a:pt x="196" y="150"/>
                </a:lnTo>
                <a:lnTo>
                  <a:pt x="221" y="129"/>
                </a:lnTo>
                <a:lnTo>
                  <a:pt x="221" y="97"/>
                </a:lnTo>
                <a:lnTo>
                  <a:pt x="237" y="85"/>
                </a:lnTo>
                <a:lnTo>
                  <a:pt x="299" y="48"/>
                </a:lnTo>
                <a:lnTo>
                  <a:pt x="340" y="27"/>
                </a:lnTo>
                <a:lnTo>
                  <a:pt x="403" y="0"/>
                </a:lnTo>
                <a:lnTo>
                  <a:pt x="557" y="9"/>
                </a:lnTo>
                <a:lnTo>
                  <a:pt x="580" y="23"/>
                </a:lnTo>
                <a:lnTo>
                  <a:pt x="596" y="20"/>
                </a:lnTo>
                <a:lnTo>
                  <a:pt x="602" y="25"/>
                </a:lnTo>
                <a:lnTo>
                  <a:pt x="605" y="38"/>
                </a:lnTo>
                <a:lnTo>
                  <a:pt x="609" y="46"/>
                </a:lnTo>
                <a:lnTo>
                  <a:pt x="630" y="45"/>
                </a:lnTo>
                <a:lnTo>
                  <a:pt x="635" y="43"/>
                </a:lnTo>
                <a:lnTo>
                  <a:pt x="648" y="41"/>
                </a:lnTo>
                <a:lnTo>
                  <a:pt x="655" y="45"/>
                </a:lnTo>
                <a:lnTo>
                  <a:pt x="655" y="60"/>
                </a:lnTo>
                <a:lnTo>
                  <a:pt x="668" y="63"/>
                </a:lnTo>
                <a:lnTo>
                  <a:pt x="679" y="61"/>
                </a:lnTo>
                <a:lnTo>
                  <a:pt x="706" y="63"/>
                </a:lnTo>
              </a:path>
            </a:pathLst>
          </a:custGeom>
          <a:solidFill>
            <a:srgbClr val="66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25"/>
          <p:cNvSpPr>
            <a:spLocks/>
          </p:cNvSpPr>
          <p:nvPr/>
        </p:nvSpPr>
        <p:spPr bwMode="auto">
          <a:xfrm>
            <a:off x="6573838" y="3060700"/>
            <a:ext cx="1430337" cy="941388"/>
          </a:xfrm>
          <a:custGeom>
            <a:avLst/>
            <a:gdLst>
              <a:gd name="T0" fmla="*/ 1057890 w 818"/>
              <a:gd name="T1" fmla="*/ 70199 h 523"/>
              <a:gd name="T2" fmla="*/ 1014176 w 818"/>
              <a:gd name="T3" fmla="*/ 91799 h 523"/>
              <a:gd name="T4" fmla="*/ 737900 w 818"/>
              <a:gd name="T5" fmla="*/ 0 h 523"/>
              <a:gd name="T6" fmla="*/ 615500 w 818"/>
              <a:gd name="T7" fmla="*/ 109799 h 523"/>
              <a:gd name="T8" fmla="*/ 596265 w 818"/>
              <a:gd name="T9" fmla="*/ 313196 h 523"/>
              <a:gd name="T10" fmla="*/ 484356 w 818"/>
              <a:gd name="T11" fmla="*/ 363595 h 523"/>
              <a:gd name="T12" fmla="*/ 0 w 818"/>
              <a:gd name="T13" fmla="*/ 613792 h 523"/>
              <a:gd name="T14" fmla="*/ 255292 w 818"/>
              <a:gd name="T15" fmla="*/ 818989 h 523"/>
              <a:gd name="T16" fmla="*/ 402173 w 818"/>
              <a:gd name="T17" fmla="*/ 939588 h 523"/>
              <a:gd name="T18" fmla="*/ 472116 w 818"/>
              <a:gd name="T19" fmla="*/ 921588 h 523"/>
              <a:gd name="T20" fmla="*/ 547305 w 818"/>
              <a:gd name="T21" fmla="*/ 899988 h 523"/>
              <a:gd name="T22" fmla="*/ 629488 w 818"/>
              <a:gd name="T23" fmla="*/ 892788 h 523"/>
              <a:gd name="T24" fmla="*/ 680197 w 818"/>
              <a:gd name="T25" fmla="*/ 890988 h 523"/>
              <a:gd name="T26" fmla="*/ 737900 w 818"/>
              <a:gd name="T27" fmla="*/ 867589 h 523"/>
              <a:gd name="T28" fmla="*/ 795603 w 818"/>
              <a:gd name="T29" fmla="*/ 847789 h 523"/>
              <a:gd name="T30" fmla="*/ 842815 w 818"/>
              <a:gd name="T31" fmla="*/ 824389 h 523"/>
              <a:gd name="T32" fmla="*/ 895272 w 818"/>
              <a:gd name="T33" fmla="*/ 799190 h 523"/>
              <a:gd name="T34" fmla="*/ 933741 w 818"/>
              <a:gd name="T35" fmla="*/ 791990 h 523"/>
              <a:gd name="T36" fmla="*/ 959970 w 818"/>
              <a:gd name="T37" fmla="*/ 764990 h 523"/>
              <a:gd name="T38" fmla="*/ 979204 w 818"/>
              <a:gd name="T39" fmla="*/ 757790 h 523"/>
              <a:gd name="T40" fmla="*/ 996690 w 818"/>
              <a:gd name="T41" fmla="*/ 764990 h 523"/>
              <a:gd name="T42" fmla="*/ 1005433 w 818"/>
              <a:gd name="T43" fmla="*/ 755990 h 523"/>
              <a:gd name="T44" fmla="*/ 1022918 w 818"/>
              <a:gd name="T45" fmla="*/ 761390 h 523"/>
              <a:gd name="T46" fmla="*/ 1038656 w 818"/>
              <a:gd name="T47" fmla="*/ 768590 h 523"/>
              <a:gd name="T48" fmla="*/ 1052644 w 818"/>
              <a:gd name="T49" fmla="*/ 746990 h 523"/>
              <a:gd name="T50" fmla="*/ 1075376 w 818"/>
              <a:gd name="T51" fmla="*/ 635392 h 523"/>
              <a:gd name="T52" fmla="*/ 1225753 w 818"/>
              <a:gd name="T53" fmla="*/ 552593 h 523"/>
              <a:gd name="T54" fmla="*/ 1283456 w 818"/>
              <a:gd name="T55" fmla="*/ 518393 h 523"/>
              <a:gd name="T56" fmla="*/ 1323674 w 818"/>
              <a:gd name="T57" fmla="*/ 505794 h 523"/>
              <a:gd name="T58" fmla="*/ 1351651 w 818"/>
              <a:gd name="T59" fmla="*/ 487794 h 523"/>
              <a:gd name="T60" fmla="*/ 1362142 w 818"/>
              <a:gd name="T61" fmla="*/ 469794 h 523"/>
              <a:gd name="T62" fmla="*/ 1381377 w 818"/>
              <a:gd name="T63" fmla="*/ 458994 h 523"/>
              <a:gd name="T64" fmla="*/ 1393617 w 818"/>
              <a:gd name="T65" fmla="*/ 442794 h 523"/>
              <a:gd name="T66" fmla="*/ 1414600 w 818"/>
              <a:gd name="T67" fmla="*/ 439194 h 523"/>
              <a:gd name="T68" fmla="*/ 1428588 w 818"/>
              <a:gd name="T69" fmla="*/ 426594 h 523"/>
              <a:gd name="T70" fmla="*/ 1220508 w 818"/>
              <a:gd name="T71" fmla="*/ 251997 h 523"/>
              <a:gd name="T72" fmla="*/ 1057890 w 818"/>
              <a:gd name="T73" fmla="*/ 70199 h 52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18"/>
              <a:gd name="T112" fmla="*/ 0 h 523"/>
              <a:gd name="T113" fmla="*/ 818 w 818"/>
              <a:gd name="T114" fmla="*/ 523 h 52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18" h="523">
                <a:moveTo>
                  <a:pt x="605" y="39"/>
                </a:moveTo>
                <a:lnTo>
                  <a:pt x="580" y="51"/>
                </a:lnTo>
                <a:lnTo>
                  <a:pt x="422" y="0"/>
                </a:lnTo>
                <a:lnTo>
                  <a:pt x="352" y="61"/>
                </a:lnTo>
                <a:lnTo>
                  <a:pt x="341" y="174"/>
                </a:lnTo>
                <a:lnTo>
                  <a:pt x="277" y="202"/>
                </a:lnTo>
                <a:lnTo>
                  <a:pt x="0" y="341"/>
                </a:lnTo>
                <a:lnTo>
                  <a:pt x="146" y="455"/>
                </a:lnTo>
                <a:lnTo>
                  <a:pt x="230" y="522"/>
                </a:lnTo>
                <a:lnTo>
                  <a:pt x="270" y="512"/>
                </a:lnTo>
                <a:lnTo>
                  <a:pt x="313" y="500"/>
                </a:lnTo>
                <a:lnTo>
                  <a:pt x="360" y="496"/>
                </a:lnTo>
                <a:lnTo>
                  <a:pt x="389" y="495"/>
                </a:lnTo>
                <a:lnTo>
                  <a:pt x="422" y="482"/>
                </a:lnTo>
                <a:lnTo>
                  <a:pt x="455" y="471"/>
                </a:lnTo>
                <a:lnTo>
                  <a:pt x="482" y="458"/>
                </a:lnTo>
                <a:lnTo>
                  <a:pt x="512" y="444"/>
                </a:lnTo>
                <a:lnTo>
                  <a:pt x="534" y="440"/>
                </a:lnTo>
                <a:lnTo>
                  <a:pt x="549" y="425"/>
                </a:lnTo>
                <a:lnTo>
                  <a:pt x="560" y="421"/>
                </a:lnTo>
                <a:lnTo>
                  <a:pt x="570" y="425"/>
                </a:lnTo>
                <a:lnTo>
                  <a:pt x="575" y="420"/>
                </a:lnTo>
                <a:lnTo>
                  <a:pt x="585" y="423"/>
                </a:lnTo>
                <a:lnTo>
                  <a:pt x="594" y="427"/>
                </a:lnTo>
                <a:lnTo>
                  <a:pt x="602" y="415"/>
                </a:lnTo>
                <a:lnTo>
                  <a:pt x="615" y="353"/>
                </a:lnTo>
                <a:lnTo>
                  <a:pt x="701" y="307"/>
                </a:lnTo>
                <a:lnTo>
                  <a:pt x="734" y="288"/>
                </a:lnTo>
                <a:lnTo>
                  <a:pt x="757" y="281"/>
                </a:lnTo>
                <a:lnTo>
                  <a:pt x="773" y="271"/>
                </a:lnTo>
                <a:lnTo>
                  <a:pt x="779" y="261"/>
                </a:lnTo>
                <a:lnTo>
                  <a:pt x="790" y="255"/>
                </a:lnTo>
                <a:lnTo>
                  <a:pt x="797" y="246"/>
                </a:lnTo>
                <a:lnTo>
                  <a:pt x="809" y="244"/>
                </a:lnTo>
                <a:lnTo>
                  <a:pt x="817" y="237"/>
                </a:lnTo>
                <a:lnTo>
                  <a:pt x="698" y="140"/>
                </a:lnTo>
                <a:lnTo>
                  <a:pt x="605" y="39"/>
                </a:lnTo>
              </a:path>
            </a:pathLst>
          </a:custGeom>
          <a:solidFill>
            <a:srgbClr val="FFCC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6"/>
          <p:cNvSpPr>
            <a:spLocks/>
          </p:cNvSpPr>
          <p:nvPr/>
        </p:nvSpPr>
        <p:spPr bwMode="auto">
          <a:xfrm>
            <a:off x="8418513" y="3727450"/>
            <a:ext cx="1176337" cy="1138238"/>
          </a:xfrm>
          <a:custGeom>
            <a:avLst/>
            <a:gdLst>
              <a:gd name="T0" fmla="*/ 329863 w 674"/>
              <a:gd name="T1" fmla="*/ 61138 h 633"/>
              <a:gd name="T2" fmla="*/ 223399 w 674"/>
              <a:gd name="T3" fmla="*/ 152844 h 633"/>
              <a:gd name="T4" fmla="*/ 0 w 674"/>
              <a:gd name="T5" fmla="*/ 402789 h 633"/>
              <a:gd name="T6" fmla="*/ 752227 w 674"/>
              <a:gd name="T7" fmla="*/ 972807 h 633"/>
              <a:gd name="T8" fmla="*/ 764444 w 674"/>
              <a:gd name="T9" fmla="*/ 974605 h 633"/>
              <a:gd name="T10" fmla="*/ 783643 w 674"/>
              <a:gd name="T11" fmla="*/ 990789 h 633"/>
              <a:gd name="T12" fmla="*/ 806332 w 674"/>
              <a:gd name="T13" fmla="*/ 996183 h 633"/>
              <a:gd name="T14" fmla="*/ 809822 w 674"/>
              <a:gd name="T15" fmla="*/ 1014165 h 633"/>
              <a:gd name="T16" fmla="*/ 816804 w 674"/>
              <a:gd name="T17" fmla="*/ 1035743 h 633"/>
              <a:gd name="T18" fmla="*/ 822040 w 674"/>
              <a:gd name="T19" fmla="*/ 1055522 h 633"/>
              <a:gd name="T20" fmla="*/ 806332 w 674"/>
              <a:gd name="T21" fmla="*/ 1080697 h 633"/>
              <a:gd name="T22" fmla="*/ 790624 w 674"/>
              <a:gd name="T23" fmla="*/ 1102275 h 633"/>
              <a:gd name="T24" fmla="*/ 781898 w 674"/>
              <a:gd name="T25" fmla="*/ 1120256 h 633"/>
              <a:gd name="T26" fmla="*/ 853455 w 674"/>
              <a:gd name="T27" fmla="*/ 1100477 h 633"/>
              <a:gd name="T28" fmla="*/ 965155 w 674"/>
              <a:gd name="T29" fmla="*/ 1064513 h 633"/>
              <a:gd name="T30" fmla="*/ 1008788 w 674"/>
              <a:gd name="T31" fmla="*/ 1006972 h 633"/>
              <a:gd name="T32" fmla="*/ 1027986 w 674"/>
              <a:gd name="T33" fmla="*/ 974605 h 633"/>
              <a:gd name="T34" fmla="*/ 1090817 w 674"/>
              <a:gd name="T35" fmla="*/ 976403 h 633"/>
              <a:gd name="T36" fmla="*/ 1130959 w 674"/>
              <a:gd name="T37" fmla="*/ 953027 h 633"/>
              <a:gd name="T38" fmla="*/ 1169356 w 674"/>
              <a:gd name="T39" fmla="*/ 929651 h 633"/>
              <a:gd name="T40" fmla="*/ 1151903 w 674"/>
              <a:gd name="T41" fmla="*/ 863119 h 633"/>
              <a:gd name="T42" fmla="*/ 1099544 w 674"/>
              <a:gd name="T43" fmla="*/ 792990 h 633"/>
              <a:gd name="T44" fmla="*/ 994825 w 674"/>
              <a:gd name="T45" fmla="*/ 728256 h 633"/>
              <a:gd name="T46" fmla="*/ 951192 w 674"/>
              <a:gd name="T47" fmla="*/ 641945 h 633"/>
              <a:gd name="T48" fmla="*/ 874399 w 674"/>
              <a:gd name="T49" fmla="*/ 580807 h 633"/>
              <a:gd name="T50" fmla="*/ 822040 w 674"/>
              <a:gd name="T51" fmla="*/ 510679 h 633"/>
              <a:gd name="T52" fmla="*/ 792369 w 674"/>
              <a:gd name="T53" fmla="*/ 427963 h 633"/>
              <a:gd name="T54" fmla="*/ 734774 w 674"/>
              <a:gd name="T55" fmla="*/ 406385 h 633"/>
              <a:gd name="T56" fmla="*/ 664962 w 674"/>
              <a:gd name="T57" fmla="*/ 399192 h 633"/>
              <a:gd name="T58" fmla="*/ 624820 w 674"/>
              <a:gd name="T59" fmla="*/ 311082 h 633"/>
              <a:gd name="T60" fmla="*/ 630056 w 674"/>
              <a:gd name="T61" fmla="*/ 183413 h 633"/>
              <a:gd name="T62" fmla="*/ 614348 w 674"/>
              <a:gd name="T63" fmla="*/ 122275 h 633"/>
              <a:gd name="T64" fmla="*/ 579442 w 674"/>
              <a:gd name="T65" fmla="*/ 89908 h 633"/>
              <a:gd name="T66" fmla="*/ 542791 w 674"/>
              <a:gd name="T67" fmla="*/ 68330 h 633"/>
              <a:gd name="T68" fmla="*/ 507884 w 674"/>
              <a:gd name="T69" fmla="*/ 70128 h 633"/>
              <a:gd name="T70" fmla="*/ 457271 w 674"/>
              <a:gd name="T71" fmla="*/ 91706 h 633"/>
              <a:gd name="T72" fmla="*/ 431091 w 674"/>
              <a:gd name="T73" fmla="*/ 59339 h 633"/>
              <a:gd name="T74" fmla="*/ 425855 w 674"/>
              <a:gd name="T75" fmla="*/ 0 h 63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74"/>
              <a:gd name="T115" fmla="*/ 0 h 633"/>
              <a:gd name="T116" fmla="*/ 674 w 674"/>
              <a:gd name="T117" fmla="*/ 633 h 63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74" h="633">
                <a:moveTo>
                  <a:pt x="244" y="0"/>
                </a:moveTo>
                <a:lnTo>
                  <a:pt x="189" y="34"/>
                </a:lnTo>
                <a:lnTo>
                  <a:pt x="160" y="56"/>
                </a:lnTo>
                <a:lnTo>
                  <a:pt x="128" y="85"/>
                </a:lnTo>
                <a:lnTo>
                  <a:pt x="63" y="143"/>
                </a:lnTo>
                <a:lnTo>
                  <a:pt x="0" y="224"/>
                </a:lnTo>
                <a:lnTo>
                  <a:pt x="418" y="533"/>
                </a:lnTo>
                <a:lnTo>
                  <a:pt x="431" y="541"/>
                </a:lnTo>
                <a:lnTo>
                  <a:pt x="436" y="540"/>
                </a:lnTo>
                <a:lnTo>
                  <a:pt x="438" y="542"/>
                </a:lnTo>
                <a:lnTo>
                  <a:pt x="440" y="546"/>
                </a:lnTo>
                <a:lnTo>
                  <a:pt x="449" y="551"/>
                </a:lnTo>
                <a:lnTo>
                  <a:pt x="457" y="553"/>
                </a:lnTo>
                <a:lnTo>
                  <a:pt x="462" y="554"/>
                </a:lnTo>
                <a:lnTo>
                  <a:pt x="464" y="558"/>
                </a:lnTo>
                <a:lnTo>
                  <a:pt x="464" y="564"/>
                </a:lnTo>
                <a:lnTo>
                  <a:pt x="466" y="570"/>
                </a:lnTo>
                <a:lnTo>
                  <a:pt x="468" y="576"/>
                </a:lnTo>
                <a:lnTo>
                  <a:pt x="471" y="580"/>
                </a:lnTo>
                <a:lnTo>
                  <a:pt x="471" y="587"/>
                </a:lnTo>
                <a:lnTo>
                  <a:pt x="468" y="597"/>
                </a:lnTo>
                <a:lnTo>
                  <a:pt x="462" y="601"/>
                </a:lnTo>
                <a:lnTo>
                  <a:pt x="457" y="604"/>
                </a:lnTo>
                <a:lnTo>
                  <a:pt x="453" y="613"/>
                </a:lnTo>
                <a:lnTo>
                  <a:pt x="451" y="619"/>
                </a:lnTo>
                <a:lnTo>
                  <a:pt x="448" y="623"/>
                </a:lnTo>
                <a:lnTo>
                  <a:pt x="457" y="632"/>
                </a:lnTo>
                <a:lnTo>
                  <a:pt x="489" y="612"/>
                </a:lnTo>
                <a:lnTo>
                  <a:pt x="511" y="608"/>
                </a:lnTo>
                <a:lnTo>
                  <a:pt x="553" y="592"/>
                </a:lnTo>
                <a:lnTo>
                  <a:pt x="566" y="581"/>
                </a:lnTo>
                <a:lnTo>
                  <a:pt x="578" y="560"/>
                </a:lnTo>
                <a:lnTo>
                  <a:pt x="581" y="548"/>
                </a:lnTo>
                <a:lnTo>
                  <a:pt x="589" y="542"/>
                </a:lnTo>
                <a:lnTo>
                  <a:pt x="611" y="545"/>
                </a:lnTo>
                <a:lnTo>
                  <a:pt x="625" y="543"/>
                </a:lnTo>
                <a:lnTo>
                  <a:pt x="635" y="535"/>
                </a:lnTo>
                <a:lnTo>
                  <a:pt x="648" y="530"/>
                </a:lnTo>
                <a:lnTo>
                  <a:pt x="661" y="526"/>
                </a:lnTo>
                <a:lnTo>
                  <a:pt x="670" y="517"/>
                </a:lnTo>
                <a:lnTo>
                  <a:pt x="673" y="500"/>
                </a:lnTo>
                <a:lnTo>
                  <a:pt x="660" y="480"/>
                </a:lnTo>
                <a:lnTo>
                  <a:pt x="643" y="472"/>
                </a:lnTo>
                <a:lnTo>
                  <a:pt x="630" y="441"/>
                </a:lnTo>
                <a:lnTo>
                  <a:pt x="610" y="425"/>
                </a:lnTo>
                <a:lnTo>
                  <a:pt x="570" y="405"/>
                </a:lnTo>
                <a:lnTo>
                  <a:pt x="559" y="385"/>
                </a:lnTo>
                <a:lnTo>
                  <a:pt x="545" y="357"/>
                </a:lnTo>
                <a:lnTo>
                  <a:pt x="525" y="335"/>
                </a:lnTo>
                <a:lnTo>
                  <a:pt x="501" y="323"/>
                </a:lnTo>
                <a:lnTo>
                  <a:pt x="480" y="306"/>
                </a:lnTo>
                <a:lnTo>
                  <a:pt x="471" y="284"/>
                </a:lnTo>
                <a:lnTo>
                  <a:pt x="461" y="259"/>
                </a:lnTo>
                <a:lnTo>
                  <a:pt x="454" y="238"/>
                </a:lnTo>
                <a:lnTo>
                  <a:pt x="440" y="231"/>
                </a:lnTo>
                <a:lnTo>
                  <a:pt x="421" y="226"/>
                </a:lnTo>
                <a:lnTo>
                  <a:pt x="401" y="229"/>
                </a:lnTo>
                <a:lnTo>
                  <a:pt x="381" y="222"/>
                </a:lnTo>
                <a:lnTo>
                  <a:pt x="369" y="211"/>
                </a:lnTo>
                <a:lnTo>
                  <a:pt x="358" y="173"/>
                </a:lnTo>
                <a:lnTo>
                  <a:pt x="362" y="145"/>
                </a:lnTo>
                <a:lnTo>
                  <a:pt x="361" y="102"/>
                </a:lnTo>
                <a:lnTo>
                  <a:pt x="357" y="78"/>
                </a:lnTo>
                <a:lnTo>
                  <a:pt x="352" y="68"/>
                </a:lnTo>
                <a:lnTo>
                  <a:pt x="345" y="61"/>
                </a:lnTo>
                <a:lnTo>
                  <a:pt x="332" y="50"/>
                </a:lnTo>
                <a:lnTo>
                  <a:pt x="320" y="42"/>
                </a:lnTo>
                <a:lnTo>
                  <a:pt x="311" y="38"/>
                </a:lnTo>
                <a:lnTo>
                  <a:pt x="299" y="38"/>
                </a:lnTo>
                <a:lnTo>
                  <a:pt x="291" y="39"/>
                </a:lnTo>
                <a:lnTo>
                  <a:pt x="277" y="50"/>
                </a:lnTo>
                <a:lnTo>
                  <a:pt x="262" y="51"/>
                </a:lnTo>
                <a:lnTo>
                  <a:pt x="252" y="44"/>
                </a:lnTo>
                <a:lnTo>
                  <a:pt x="247" y="33"/>
                </a:lnTo>
                <a:lnTo>
                  <a:pt x="249" y="20"/>
                </a:lnTo>
                <a:lnTo>
                  <a:pt x="244" y="0"/>
                </a:lnTo>
              </a:path>
            </a:pathLst>
          </a:custGeom>
          <a:solidFill>
            <a:srgbClr val="FFFF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27"/>
          <p:cNvSpPr>
            <a:spLocks/>
          </p:cNvSpPr>
          <p:nvPr/>
        </p:nvSpPr>
        <p:spPr bwMode="auto">
          <a:xfrm>
            <a:off x="7794625" y="3376613"/>
            <a:ext cx="860425" cy="754062"/>
          </a:xfrm>
          <a:custGeom>
            <a:avLst/>
            <a:gdLst>
              <a:gd name="T0" fmla="*/ 426715 w 492"/>
              <a:gd name="T1" fmla="*/ 0 h 419"/>
              <a:gd name="T2" fmla="*/ 307794 w 492"/>
              <a:gd name="T3" fmla="*/ 35993 h 419"/>
              <a:gd name="T4" fmla="*/ 288557 w 492"/>
              <a:gd name="T5" fmla="*/ 50391 h 419"/>
              <a:gd name="T6" fmla="*/ 279813 w 492"/>
              <a:gd name="T7" fmla="*/ 59389 h 419"/>
              <a:gd name="T8" fmla="*/ 244836 w 492"/>
              <a:gd name="T9" fmla="*/ 75586 h 419"/>
              <a:gd name="T10" fmla="*/ 234343 w 492"/>
              <a:gd name="T11" fmla="*/ 89984 h 419"/>
              <a:gd name="T12" fmla="*/ 218604 w 492"/>
              <a:gd name="T13" fmla="*/ 104381 h 419"/>
              <a:gd name="T14" fmla="*/ 204613 w 492"/>
              <a:gd name="T15" fmla="*/ 113379 h 419"/>
              <a:gd name="T16" fmla="*/ 188874 w 492"/>
              <a:gd name="T17" fmla="*/ 124177 h 419"/>
              <a:gd name="T18" fmla="*/ 167888 w 492"/>
              <a:gd name="T19" fmla="*/ 129576 h 419"/>
              <a:gd name="T20" fmla="*/ 155646 w 492"/>
              <a:gd name="T21" fmla="*/ 143974 h 419"/>
              <a:gd name="T22" fmla="*/ 136409 w 492"/>
              <a:gd name="T23" fmla="*/ 154772 h 419"/>
              <a:gd name="T24" fmla="*/ 127665 w 492"/>
              <a:gd name="T25" fmla="*/ 172768 h 419"/>
              <a:gd name="T26" fmla="*/ 97935 w 492"/>
              <a:gd name="T27" fmla="*/ 190765 h 419"/>
              <a:gd name="T28" fmla="*/ 57711 w 492"/>
              <a:gd name="T29" fmla="*/ 203363 h 419"/>
              <a:gd name="T30" fmla="*/ 0 w 492"/>
              <a:gd name="T31" fmla="*/ 239356 h 419"/>
              <a:gd name="T32" fmla="*/ 564873 w 492"/>
              <a:gd name="T33" fmla="*/ 696473 h 419"/>
              <a:gd name="T34" fmla="*/ 634826 w 492"/>
              <a:gd name="T35" fmla="*/ 752262 h 419"/>
              <a:gd name="T36" fmla="*/ 745002 w 492"/>
              <a:gd name="T37" fmla="*/ 606489 h 419"/>
              <a:gd name="T38" fmla="*/ 858676 w 492"/>
              <a:gd name="T39" fmla="*/ 503908 h 419"/>
              <a:gd name="T40" fmla="*/ 748500 w 492"/>
              <a:gd name="T41" fmla="*/ 415724 h 419"/>
              <a:gd name="T42" fmla="*/ 765988 w 492"/>
              <a:gd name="T43" fmla="*/ 383330 h 419"/>
              <a:gd name="T44" fmla="*/ 771235 w 492"/>
              <a:gd name="T45" fmla="*/ 347336 h 419"/>
              <a:gd name="T46" fmla="*/ 786974 w 492"/>
              <a:gd name="T47" fmla="*/ 343737 h 419"/>
              <a:gd name="T48" fmla="*/ 778230 w 492"/>
              <a:gd name="T49" fmla="*/ 340138 h 419"/>
              <a:gd name="T50" fmla="*/ 778230 w 492"/>
              <a:gd name="T51" fmla="*/ 329340 h 419"/>
              <a:gd name="T52" fmla="*/ 767737 w 492"/>
              <a:gd name="T53" fmla="*/ 318542 h 419"/>
              <a:gd name="T54" fmla="*/ 771235 w 492"/>
              <a:gd name="T55" fmla="*/ 309543 h 419"/>
              <a:gd name="T56" fmla="*/ 762490 w 492"/>
              <a:gd name="T57" fmla="*/ 305944 h 419"/>
              <a:gd name="T58" fmla="*/ 703030 w 492"/>
              <a:gd name="T59" fmla="*/ 239356 h 419"/>
              <a:gd name="T60" fmla="*/ 704779 w 492"/>
              <a:gd name="T61" fmla="*/ 226758 h 419"/>
              <a:gd name="T62" fmla="*/ 626082 w 492"/>
              <a:gd name="T63" fmla="*/ 264552 h 419"/>
              <a:gd name="T64" fmla="*/ 619086 w 492"/>
              <a:gd name="T65" fmla="*/ 230358 h 419"/>
              <a:gd name="T66" fmla="*/ 598100 w 492"/>
              <a:gd name="T67" fmla="*/ 214161 h 419"/>
              <a:gd name="T68" fmla="*/ 589356 w 492"/>
              <a:gd name="T69" fmla="*/ 196164 h 419"/>
              <a:gd name="T70" fmla="*/ 577114 w 492"/>
              <a:gd name="T71" fmla="*/ 179967 h 419"/>
              <a:gd name="T72" fmla="*/ 566621 w 492"/>
              <a:gd name="T73" fmla="*/ 161970 h 419"/>
              <a:gd name="T74" fmla="*/ 556128 w 492"/>
              <a:gd name="T75" fmla="*/ 134975 h 419"/>
              <a:gd name="T76" fmla="*/ 556128 w 492"/>
              <a:gd name="T77" fmla="*/ 115179 h 419"/>
              <a:gd name="T78" fmla="*/ 549133 w 492"/>
              <a:gd name="T79" fmla="*/ 104381 h 419"/>
              <a:gd name="T80" fmla="*/ 540389 w 492"/>
              <a:gd name="T81" fmla="*/ 100782 h 419"/>
              <a:gd name="T82" fmla="*/ 533394 w 492"/>
              <a:gd name="T83" fmla="*/ 106181 h 419"/>
              <a:gd name="T84" fmla="*/ 528147 w 492"/>
              <a:gd name="T85" fmla="*/ 122378 h 419"/>
              <a:gd name="T86" fmla="*/ 517654 w 492"/>
              <a:gd name="T87" fmla="*/ 131376 h 419"/>
              <a:gd name="T88" fmla="*/ 507161 w 492"/>
              <a:gd name="T89" fmla="*/ 133176 h 419"/>
              <a:gd name="T90" fmla="*/ 493171 w 492"/>
              <a:gd name="T91" fmla="*/ 125977 h 419"/>
              <a:gd name="T92" fmla="*/ 486175 w 492"/>
              <a:gd name="T93" fmla="*/ 115179 h 419"/>
              <a:gd name="T94" fmla="*/ 473933 w 492"/>
              <a:gd name="T95" fmla="*/ 109780 h 419"/>
              <a:gd name="T96" fmla="*/ 459943 w 492"/>
              <a:gd name="T97" fmla="*/ 109780 h 419"/>
              <a:gd name="T98" fmla="*/ 440705 w 492"/>
              <a:gd name="T99" fmla="*/ 82785 h 419"/>
              <a:gd name="T100" fmla="*/ 435459 w 492"/>
              <a:gd name="T101" fmla="*/ 64788 h 419"/>
              <a:gd name="T102" fmla="*/ 435459 w 492"/>
              <a:gd name="T103" fmla="*/ 44992 h 419"/>
              <a:gd name="T104" fmla="*/ 431961 w 492"/>
              <a:gd name="T105" fmla="*/ 30594 h 419"/>
              <a:gd name="T106" fmla="*/ 431961 w 492"/>
              <a:gd name="T107" fmla="*/ 17997 h 419"/>
              <a:gd name="T108" fmla="*/ 426715 w 492"/>
              <a:gd name="T109" fmla="*/ 0 h 41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92"/>
              <a:gd name="T166" fmla="*/ 0 h 419"/>
              <a:gd name="T167" fmla="*/ 492 w 492"/>
              <a:gd name="T168" fmla="*/ 419 h 41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92" h="419">
                <a:moveTo>
                  <a:pt x="244" y="0"/>
                </a:moveTo>
                <a:lnTo>
                  <a:pt x="176" y="20"/>
                </a:lnTo>
                <a:lnTo>
                  <a:pt x="165" y="28"/>
                </a:lnTo>
                <a:lnTo>
                  <a:pt x="160" y="33"/>
                </a:lnTo>
                <a:lnTo>
                  <a:pt x="140" y="42"/>
                </a:lnTo>
                <a:lnTo>
                  <a:pt x="134" y="50"/>
                </a:lnTo>
                <a:lnTo>
                  <a:pt x="125" y="58"/>
                </a:lnTo>
                <a:lnTo>
                  <a:pt x="117" y="63"/>
                </a:lnTo>
                <a:lnTo>
                  <a:pt x="108" y="69"/>
                </a:lnTo>
                <a:lnTo>
                  <a:pt x="96" y="72"/>
                </a:lnTo>
                <a:lnTo>
                  <a:pt x="89" y="80"/>
                </a:lnTo>
                <a:lnTo>
                  <a:pt x="78" y="86"/>
                </a:lnTo>
                <a:lnTo>
                  <a:pt x="73" y="96"/>
                </a:lnTo>
                <a:lnTo>
                  <a:pt x="56" y="106"/>
                </a:lnTo>
                <a:lnTo>
                  <a:pt x="33" y="113"/>
                </a:lnTo>
                <a:lnTo>
                  <a:pt x="0" y="133"/>
                </a:lnTo>
                <a:lnTo>
                  <a:pt x="323" y="387"/>
                </a:lnTo>
                <a:lnTo>
                  <a:pt x="363" y="418"/>
                </a:lnTo>
                <a:lnTo>
                  <a:pt x="426" y="337"/>
                </a:lnTo>
                <a:lnTo>
                  <a:pt x="491" y="280"/>
                </a:lnTo>
                <a:lnTo>
                  <a:pt x="428" y="231"/>
                </a:lnTo>
                <a:lnTo>
                  <a:pt x="438" y="213"/>
                </a:lnTo>
                <a:lnTo>
                  <a:pt x="441" y="193"/>
                </a:lnTo>
                <a:lnTo>
                  <a:pt x="450" y="191"/>
                </a:lnTo>
                <a:lnTo>
                  <a:pt x="445" y="189"/>
                </a:lnTo>
                <a:lnTo>
                  <a:pt x="445" y="183"/>
                </a:lnTo>
                <a:lnTo>
                  <a:pt x="439" y="177"/>
                </a:lnTo>
                <a:lnTo>
                  <a:pt x="441" y="172"/>
                </a:lnTo>
                <a:lnTo>
                  <a:pt x="436" y="170"/>
                </a:lnTo>
                <a:lnTo>
                  <a:pt x="402" y="133"/>
                </a:lnTo>
                <a:lnTo>
                  <a:pt x="403" y="126"/>
                </a:lnTo>
                <a:lnTo>
                  <a:pt x="358" y="147"/>
                </a:lnTo>
                <a:lnTo>
                  <a:pt x="354" y="128"/>
                </a:lnTo>
                <a:lnTo>
                  <a:pt x="342" y="119"/>
                </a:lnTo>
                <a:lnTo>
                  <a:pt x="337" y="109"/>
                </a:lnTo>
                <a:lnTo>
                  <a:pt x="330" y="100"/>
                </a:lnTo>
                <a:lnTo>
                  <a:pt x="324" y="90"/>
                </a:lnTo>
                <a:lnTo>
                  <a:pt x="318" y="75"/>
                </a:lnTo>
                <a:lnTo>
                  <a:pt x="318" y="64"/>
                </a:lnTo>
                <a:lnTo>
                  <a:pt x="314" y="58"/>
                </a:lnTo>
                <a:lnTo>
                  <a:pt x="309" y="56"/>
                </a:lnTo>
                <a:lnTo>
                  <a:pt x="305" y="59"/>
                </a:lnTo>
                <a:lnTo>
                  <a:pt x="302" y="68"/>
                </a:lnTo>
                <a:lnTo>
                  <a:pt x="296" y="73"/>
                </a:lnTo>
                <a:lnTo>
                  <a:pt x="290" y="74"/>
                </a:lnTo>
                <a:lnTo>
                  <a:pt x="282" y="70"/>
                </a:lnTo>
                <a:lnTo>
                  <a:pt x="278" y="64"/>
                </a:lnTo>
                <a:lnTo>
                  <a:pt x="271" y="61"/>
                </a:lnTo>
                <a:lnTo>
                  <a:pt x="263" y="61"/>
                </a:lnTo>
                <a:lnTo>
                  <a:pt x="252" y="46"/>
                </a:lnTo>
                <a:lnTo>
                  <a:pt x="249" y="36"/>
                </a:lnTo>
                <a:lnTo>
                  <a:pt x="249" y="25"/>
                </a:lnTo>
                <a:lnTo>
                  <a:pt x="247" y="17"/>
                </a:lnTo>
                <a:lnTo>
                  <a:pt x="247" y="10"/>
                </a:lnTo>
                <a:lnTo>
                  <a:pt x="244" y="0"/>
                </a:lnTo>
              </a:path>
            </a:pathLst>
          </a:custGeom>
          <a:solidFill>
            <a:srgbClr val="FFFF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28"/>
          <p:cNvSpPr>
            <a:spLocks/>
          </p:cNvSpPr>
          <p:nvPr/>
        </p:nvSpPr>
        <p:spPr bwMode="auto">
          <a:xfrm>
            <a:off x="8212138" y="2987675"/>
            <a:ext cx="838200" cy="895350"/>
          </a:xfrm>
          <a:custGeom>
            <a:avLst/>
            <a:gdLst>
              <a:gd name="T0" fmla="*/ 714216 w 480"/>
              <a:gd name="T1" fmla="*/ 23373 h 498"/>
              <a:gd name="T2" fmla="*/ 644366 w 480"/>
              <a:gd name="T3" fmla="*/ 50341 h 498"/>
              <a:gd name="T4" fmla="*/ 581501 w 480"/>
              <a:gd name="T5" fmla="*/ 89895 h 498"/>
              <a:gd name="T6" fmla="*/ 550069 w 480"/>
              <a:gd name="T7" fmla="*/ 125852 h 498"/>
              <a:gd name="T8" fmla="*/ 508159 w 480"/>
              <a:gd name="T9" fmla="*/ 185183 h 498"/>
              <a:gd name="T10" fmla="*/ 483711 w 480"/>
              <a:gd name="T11" fmla="*/ 217545 h 498"/>
              <a:gd name="T12" fmla="*/ 427831 w 480"/>
              <a:gd name="T13" fmla="*/ 240918 h 498"/>
              <a:gd name="T14" fmla="*/ 331788 w 480"/>
              <a:gd name="T15" fmla="*/ 294854 h 498"/>
              <a:gd name="T16" fmla="*/ 256699 w 480"/>
              <a:gd name="T17" fmla="*/ 320025 h 498"/>
              <a:gd name="T18" fmla="*/ 99536 w 480"/>
              <a:gd name="T19" fmla="*/ 350589 h 498"/>
              <a:gd name="T20" fmla="*/ 45403 w 480"/>
              <a:gd name="T21" fmla="*/ 368568 h 498"/>
              <a:gd name="T22" fmla="*/ 5239 w 480"/>
              <a:gd name="T23" fmla="*/ 408121 h 498"/>
              <a:gd name="T24" fmla="*/ 8731 w 480"/>
              <a:gd name="T25" fmla="*/ 436888 h 498"/>
              <a:gd name="T26" fmla="*/ 15716 w 480"/>
              <a:gd name="T27" fmla="*/ 472846 h 498"/>
              <a:gd name="T28" fmla="*/ 47149 w 480"/>
              <a:gd name="T29" fmla="*/ 499814 h 498"/>
              <a:gd name="T30" fmla="*/ 66358 w 480"/>
              <a:gd name="T31" fmla="*/ 517793 h 498"/>
              <a:gd name="T32" fmla="*/ 90805 w 480"/>
              <a:gd name="T33" fmla="*/ 523187 h 498"/>
              <a:gd name="T34" fmla="*/ 106521 w 480"/>
              <a:gd name="T35" fmla="*/ 498016 h 498"/>
              <a:gd name="T36" fmla="*/ 122238 w 480"/>
              <a:gd name="T37" fmla="*/ 494420 h 498"/>
              <a:gd name="T38" fmla="*/ 129223 w 480"/>
              <a:gd name="T39" fmla="*/ 524984 h 498"/>
              <a:gd name="T40" fmla="*/ 150178 w 480"/>
              <a:gd name="T41" fmla="*/ 571730 h 498"/>
              <a:gd name="T42" fmla="*/ 171133 w 480"/>
              <a:gd name="T43" fmla="*/ 604092 h 498"/>
              <a:gd name="T44" fmla="*/ 199073 w 480"/>
              <a:gd name="T45" fmla="*/ 656230 h 498"/>
              <a:gd name="T46" fmla="*/ 275908 w 480"/>
              <a:gd name="T47" fmla="*/ 631060 h 498"/>
              <a:gd name="T48" fmla="*/ 344011 w 480"/>
              <a:gd name="T49" fmla="*/ 699380 h 498"/>
              <a:gd name="T50" fmla="*/ 350996 w 480"/>
              <a:gd name="T51" fmla="*/ 719157 h 498"/>
              <a:gd name="T52" fmla="*/ 359728 w 480"/>
              <a:gd name="T53" fmla="*/ 735338 h 498"/>
              <a:gd name="T54" fmla="*/ 338773 w 480"/>
              <a:gd name="T55" fmla="*/ 774891 h 498"/>
              <a:gd name="T56" fmla="*/ 431324 w 480"/>
              <a:gd name="T57" fmla="*/ 893552 h 498"/>
              <a:gd name="T58" fmla="*/ 537845 w 480"/>
              <a:gd name="T59" fmla="*/ 801860 h 498"/>
              <a:gd name="T60" fmla="*/ 630396 w 480"/>
              <a:gd name="T61" fmla="*/ 724550 h 498"/>
              <a:gd name="T62" fmla="*/ 644366 w 480"/>
              <a:gd name="T63" fmla="*/ 708369 h 498"/>
              <a:gd name="T64" fmla="*/ 625158 w 480"/>
              <a:gd name="T65" fmla="*/ 658028 h 498"/>
              <a:gd name="T66" fmla="*/ 656590 w 480"/>
              <a:gd name="T67" fmla="*/ 598698 h 498"/>
              <a:gd name="T68" fmla="*/ 619919 w 480"/>
              <a:gd name="T69" fmla="*/ 578921 h 498"/>
              <a:gd name="T70" fmla="*/ 637381 w 480"/>
              <a:gd name="T71" fmla="*/ 517793 h 498"/>
              <a:gd name="T72" fmla="*/ 630396 w 480"/>
              <a:gd name="T73" fmla="*/ 462058 h 498"/>
              <a:gd name="T74" fmla="*/ 640874 w 480"/>
              <a:gd name="T75" fmla="*/ 431494 h 498"/>
              <a:gd name="T76" fmla="*/ 656590 w 480"/>
              <a:gd name="T77" fmla="*/ 402728 h 498"/>
              <a:gd name="T78" fmla="*/ 721201 w 480"/>
              <a:gd name="T79" fmla="*/ 397334 h 498"/>
              <a:gd name="T80" fmla="*/ 756126 w 480"/>
              <a:gd name="T81" fmla="*/ 364972 h 498"/>
              <a:gd name="T82" fmla="*/ 768350 w 480"/>
              <a:gd name="T83" fmla="*/ 345195 h 498"/>
              <a:gd name="T84" fmla="*/ 773589 w 480"/>
              <a:gd name="T85" fmla="*/ 316429 h 498"/>
              <a:gd name="T86" fmla="*/ 789305 w 480"/>
              <a:gd name="T87" fmla="*/ 285865 h 498"/>
              <a:gd name="T88" fmla="*/ 770096 w 480"/>
              <a:gd name="T89" fmla="*/ 257099 h 498"/>
              <a:gd name="T90" fmla="*/ 794544 w 480"/>
              <a:gd name="T91" fmla="*/ 242715 h 498"/>
              <a:gd name="T92" fmla="*/ 836454 w 480"/>
              <a:gd name="T93" fmla="*/ 212151 h 498"/>
              <a:gd name="T94" fmla="*/ 799783 w 480"/>
              <a:gd name="T95" fmla="*/ 149225 h 498"/>
              <a:gd name="T96" fmla="*/ 782320 w 480"/>
              <a:gd name="T97" fmla="*/ 100682 h 498"/>
              <a:gd name="T98" fmla="*/ 731679 w 480"/>
              <a:gd name="T99" fmla="*/ 28766 h 49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80"/>
              <a:gd name="T151" fmla="*/ 0 h 498"/>
              <a:gd name="T152" fmla="*/ 480 w 480"/>
              <a:gd name="T153" fmla="*/ 498 h 49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80" h="498">
                <a:moveTo>
                  <a:pt x="416" y="0"/>
                </a:moveTo>
                <a:lnTo>
                  <a:pt x="409" y="13"/>
                </a:lnTo>
                <a:lnTo>
                  <a:pt x="387" y="22"/>
                </a:lnTo>
                <a:lnTo>
                  <a:pt x="369" y="28"/>
                </a:lnTo>
                <a:lnTo>
                  <a:pt x="367" y="35"/>
                </a:lnTo>
                <a:lnTo>
                  <a:pt x="333" y="50"/>
                </a:lnTo>
                <a:lnTo>
                  <a:pt x="329" y="58"/>
                </a:lnTo>
                <a:lnTo>
                  <a:pt x="315" y="70"/>
                </a:lnTo>
                <a:lnTo>
                  <a:pt x="323" y="81"/>
                </a:lnTo>
                <a:lnTo>
                  <a:pt x="291" y="103"/>
                </a:lnTo>
                <a:lnTo>
                  <a:pt x="286" y="113"/>
                </a:lnTo>
                <a:lnTo>
                  <a:pt x="277" y="121"/>
                </a:lnTo>
                <a:lnTo>
                  <a:pt x="259" y="131"/>
                </a:lnTo>
                <a:lnTo>
                  <a:pt x="245" y="134"/>
                </a:lnTo>
                <a:lnTo>
                  <a:pt x="232" y="143"/>
                </a:lnTo>
                <a:lnTo>
                  <a:pt x="190" y="164"/>
                </a:lnTo>
                <a:lnTo>
                  <a:pt x="167" y="168"/>
                </a:lnTo>
                <a:lnTo>
                  <a:pt x="147" y="178"/>
                </a:lnTo>
                <a:lnTo>
                  <a:pt x="118" y="183"/>
                </a:lnTo>
                <a:lnTo>
                  <a:pt x="57" y="195"/>
                </a:lnTo>
                <a:lnTo>
                  <a:pt x="40" y="201"/>
                </a:lnTo>
                <a:lnTo>
                  <a:pt x="26" y="205"/>
                </a:lnTo>
                <a:lnTo>
                  <a:pt x="0" y="218"/>
                </a:lnTo>
                <a:lnTo>
                  <a:pt x="3" y="227"/>
                </a:lnTo>
                <a:lnTo>
                  <a:pt x="3" y="235"/>
                </a:lnTo>
                <a:lnTo>
                  <a:pt x="5" y="243"/>
                </a:lnTo>
                <a:lnTo>
                  <a:pt x="5" y="254"/>
                </a:lnTo>
                <a:lnTo>
                  <a:pt x="9" y="263"/>
                </a:lnTo>
                <a:lnTo>
                  <a:pt x="19" y="279"/>
                </a:lnTo>
                <a:lnTo>
                  <a:pt x="27" y="278"/>
                </a:lnTo>
                <a:lnTo>
                  <a:pt x="34" y="282"/>
                </a:lnTo>
                <a:lnTo>
                  <a:pt x="38" y="288"/>
                </a:lnTo>
                <a:lnTo>
                  <a:pt x="46" y="291"/>
                </a:lnTo>
                <a:lnTo>
                  <a:pt x="52" y="291"/>
                </a:lnTo>
                <a:lnTo>
                  <a:pt x="58" y="285"/>
                </a:lnTo>
                <a:lnTo>
                  <a:pt x="61" y="277"/>
                </a:lnTo>
                <a:lnTo>
                  <a:pt x="65" y="273"/>
                </a:lnTo>
                <a:lnTo>
                  <a:pt x="70" y="275"/>
                </a:lnTo>
                <a:lnTo>
                  <a:pt x="74" y="281"/>
                </a:lnTo>
                <a:lnTo>
                  <a:pt x="74" y="292"/>
                </a:lnTo>
                <a:lnTo>
                  <a:pt x="80" y="308"/>
                </a:lnTo>
                <a:lnTo>
                  <a:pt x="86" y="318"/>
                </a:lnTo>
                <a:lnTo>
                  <a:pt x="93" y="327"/>
                </a:lnTo>
                <a:lnTo>
                  <a:pt x="98" y="336"/>
                </a:lnTo>
                <a:lnTo>
                  <a:pt x="110" y="346"/>
                </a:lnTo>
                <a:lnTo>
                  <a:pt x="114" y="365"/>
                </a:lnTo>
                <a:lnTo>
                  <a:pt x="159" y="343"/>
                </a:lnTo>
                <a:lnTo>
                  <a:pt x="158" y="351"/>
                </a:lnTo>
                <a:lnTo>
                  <a:pt x="192" y="388"/>
                </a:lnTo>
                <a:lnTo>
                  <a:pt x="197" y="389"/>
                </a:lnTo>
                <a:lnTo>
                  <a:pt x="195" y="394"/>
                </a:lnTo>
                <a:lnTo>
                  <a:pt x="201" y="400"/>
                </a:lnTo>
                <a:lnTo>
                  <a:pt x="201" y="407"/>
                </a:lnTo>
                <a:lnTo>
                  <a:pt x="206" y="409"/>
                </a:lnTo>
                <a:lnTo>
                  <a:pt x="197" y="410"/>
                </a:lnTo>
                <a:lnTo>
                  <a:pt x="194" y="431"/>
                </a:lnTo>
                <a:lnTo>
                  <a:pt x="184" y="448"/>
                </a:lnTo>
                <a:lnTo>
                  <a:pt x="247" y="497"/>
                </a:lnTo>
                <a:lnTo>
                  <a:pt x="279" y="468"/>
                </a:lnTo>
                <a:lnTo>
                  <a:pt x="308" y="446"/>
                </a:lnTo>
                <a:lnTo>
                  <a:pt x="363" y="412"/>
                </a:lnTo>
                <a:lnTo>
                  <a:pt x="361" y="403"/>
                </a:lnTo>
                <a:lnTo>
                  <a:pt x="365" y="397"/>
                </a:lnTo>
                <a:lnTo>
                  <a:pt x="369" y="394"/>
                </a:lnTo>
                <a:lnTo>
                  <a:pt x="368" y="388"/>
                </a:lnTo>
                <a:lnTo>
                  <a:pt x="358" y="366"/>
                </a:lnTo>
                <a:lnTo>
                  <a:pt x="376" y="338"/>
                </a:lnTo>
                <a:lnTo>
                  <a:pt x="376" y="333"/>
                </a:lnTo>
                <a:lnTo>
                  <a:pt x="362" y="330"/>
                </a:lnTo>
                <a:lnTo>
                  <a:pt x="355" y="322"/>
                </a:lnTo>
                <a:lnTo>
                  <a:pt x="355" y="313"/>
                </a:lnTo>
                <a:lnTo>
                  <a:pt x="365" y="288"/>
                </a:lnTo>
                <a:lnTo>
                  <a:pt x="371" y="273"/>
                </a:lnTo>
                <a:lnTo>
                  <a:pt x="361" y="257"/>
                </a:lnTo>
                <a:lnTo>
                  <a:pt x="361" y="249"/>
                </a:lnTo>
                <a:lnTo>
                  <a:pt x="367" y="240"/>
                </a:lnTo>
                <a:lnTo>
                  <a:pt x="374" y="235"/>
                </a:lnTo>
                <a:lnTo>
                  <a:pt x="376" y="224"/>
                </a:lnTo>
                <a:lnTo>
                  <a:pt x="382" y="219"/>
                </a:lnTo>
                <a:lnTo>
                  <a:pt x="413" y="221"/>
                </a:lnTo>
                <a:lnTo>
                  <a:pt x="421" y="207"/>
                </a:lnTo>
                <a:lnTo>
                  <a:pt x="433" y="203"/>
                </a:lnTo>
                <a:lnTo>
                  <a:pt x="433" y="197"/>
                </a:lnTo>
                <a:lnTo>
                  <a:pt x="440" y="192"/>
                </a:lnTo>
                <a:lnTo>
                  <a:pt x="440" y="184"/>
                </a:lnTo>
                <a:lnTo>
                  <a:pt x="443" y="176"/>
                </a:lnTo>
                <a:lnTo>
                  <a:pt x="450" y="170"/>
                </a:lnTo>
                <a:lnTo>
                  <a:pt x="452" y="159"/>
                </a:lnTo>
                <a:lnTo>
                  <a:pt x="448" y="154"/>
                </a:lnTo>
                <a:lnTo>
                  <a:pt x="441" y="143"/>
                </a:lnTo>
                <a:lnTo>
                  <a:pt x="446" y="137"/>
                </a:lnTo>
                <a:lnTo>
                  <a:pt x="455" y="135"/>
                </a:lnTo>
                <a:lnTo>
                  <a:pt x="466" y="136"/>
                </a:lnTo>
                <a:lnTo>
                  <a:pt x="479" y="118"/>
                </a:lnTo>
                <a:lnTo>
                  <a:pt x="477" y="106"/>
                </a:lnTo>
                <a:lnTo>
                  <a:pt x="458" y="83"/>
                </a:lnTo>
                <a:lnTo>
                  <a:pt x="457" y="67"/>
                </a:lnTo>
                <a:lnTo>
                  <a:pt x="448" y="56"/>
                </a:lnTo>
                <a:lnTo>
                  <a:pt x="435" y="42"/>
                </a:lnTo>
                <a:lnTo>
                  <a:pt x="419" y="16"/>
                </a:lnTo>
                <a:lnTo>
                  <a:pt x="416" y="0"/>
                </a:lnTo>
              </a:path>
            </a:pathLst>
          </a:custGeom>
          <a:solidFill>
            <a:srgbClr val="FFFFCC"/>
          </a:solidFill>
          <a:ln w="952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29"/>
          <p:cNvSpPr>
            <a:spLocks/>
          </p:cNvSpPr>
          <p:nvPr/>
        </p:nvSpPr>
        <p:spPr bwMode="auto">
          <a:xfrm>
            <a:off x="7627938" y="2673350"/>
            <a:ext cx="801687" cy="817563"/>
          </a:xfrm>
          <a:custGeom>
            <a:avLst/>
            <a:gdLst>
              <a:gd name="T0" fmla="*/ 516992 w 459"/>
              <a:gd name="T1" fmla="*/ 25101 h 456"/>
              <a:gd name="T2" fmla="*/ 508259 w 459"/>
              <a:gd name="T3" fmla="*/ 25101 h 456"/>
              <a:gd name="T4" fmla="*/ 497780 w 459"/>
              <a:gd name="T5" fmla="*/ 10757 h 456"/>
              <a:gd name="T6" fmla="*/ 487300 w 459"/>
              <a:gd name="T7" fmla="*/ 0 h 456"/>
              <a:gd name="T8" fmla="*/ 468087 w 459"/>
              <a:gd name="T9" fmla="*/ 1793 h 456"/>
              <a:gd name="T10" fmla="*/ 454115 w 459"/>
              <a:gd name="T11" fmla="*/ 5379 h 456"/>
              <a:gd name="T12" fmla="*/ 441888 w 459"/>
              <a:gd name="T13" fmla="*/ 16136 h 456"/>
              <a:gd name="T14" fmla="*/ 429662 w 459"/>
              <a:gd name="T15" fmla="*/ 28686 h 456"/>
              <a:gd name="T16" fmla="*/ 413943 w 459"/>
              <a:gd name="T17" fmla="*/ 35858 h 456"/>
              <a:gd name="T18" fmla="*/ 401717 w 459"/>
              <a:gd name="T19" fmla="*/ 51994 h 456"/>
              <a:gd name="T20" fmla="*/ 375518 w 459"/>
              <a:gd name="T21" fmla="*/ 71716 h 456"/>
              <a:gd name="T22" fmla="*/ 354559 w 459"/>
              <a:gd name="T23" fmla="*/ 82473 h 456"/>
              <a:gd name="T24" fmla="*/ 345826 w 459"/>
              <a:gd name="T25" fmla="*/ 86059 h 456"/>
              <a:gd name="T26" fmla="*/ 342333 w 459"/>
              <a:gd name="T27" fmla="*/ 102195 h 456"/>
              <a:gd name="T28" fmla="*/ 337093 w 459"/>
              <a:gd name="T29" fmla="*/ 118332 h 456"/>
              <a:gd name="T30" fmla="*/ 340586 w 459"/>
              <a:gd name="T31" fmla="*/ 163154 h 456"/>
              <a:gd name="T32" fmla="*/ 342333 w 459"/>
              <a:gd name="T33" fmla="*/ 179290 h 456"/>
              <a:gd name="T34" fmla="*/ 361545 w 459"/>
              <a:gd name="T35" fmla="*/ 211562 h 456"/>
              <a:gd name="T36" fmla="*/ 385997 w 459"/>
              <a:gd name="T37" fmla="*/ 215148 h 456"/>
              <a:gd name="T38" fmla="*/ 389491 w 459"/>
              <a:gd name="T39" fmla="*/ 236663 h 456"/>
              <a:gd name="T40" fmla="*/ 396477 w 459"/>
              <a:gd name="T41" fmla="*/ 256385 h 456"/>
              <a:gd name="T42" fmla="*/ 295175 w 459"/>
              <a:gd name="T43" fmla="*/ 311965 h 456"/>
              <a:gd name="T44" fmla="*/ 267229 w 459"/>
              <a:gd name="T45" fmla="*/ 311965 h 456"/>
              <a:gd name="T46" fmla="*/ 223564 w 459"/>
              <a:gd name="T47" fmla="*/ 337065 h 456"/>
              <a:gd name="T48" fmla="*/ 225311 w 459"/>
              <a:gd name="T49" fmla="*/ 346030 h 456"/>
              <a:gd name="T50" fmla="*/ 0 w 459"/>
              <a:gd name="T51" fmla="*/ 460776 h 456"/>
              <a:gd name="T52" fmla="*/ 164180 w 459"/>
              <a:gd name="T53" fmla="*/ 641859 h 456"/>
              <a:gd name="T54" fmla="*/ 372025 w 459"/>
              <a:gd name="T55" fmla="*/ 815770 h 456"/>
              <a:gd name="T56" fmla="*/ 387744 w 459"/>
              <a:gd name="T57" fmla="*/ 806806 h 456"/>
              <a:gd name="T58" fmla="*/ 401717 w 459"/>
              <a:gd name="T59" fmla="*/ 792462 h 456"/>
              <a:gd name="T60" fmla="*/ 413943 w 459"/>
              <a:gd name="T61" fmla="*/ 778119 h 456"/>
              <a:gd name="T62" fmla="*/ 447128 w 459"/>
              <a:gd name="T63" fmla="*/ 763776 h 456"/>
              <a:gd name="T64" fmla="*/ 457608 w 459"/>
              <a:gd name="T65" fmla="*/ 753019 h 456"/>
              <a:gd name="T66" fmla="*/ 475074 w 459"/>
              <a:gd name="T67" fmla="*/ 738675 h 456"/>
              <a:gd name="T68" fmla="*/ 595589 w 459"/>
              <a:gd name="T69" fmla="*/ 702817 h 456"/>
              <a:gd name="T70" fmla="*/ 639254 w 459"/>
              <a:gd name="T71" fmla="*/ 679510 h 456"/>
              <a:gd name="T72" fmla="*/ 663706 w 459"/>
              <a:gd name="T73" fmla="*/ 674131 h 456"/>
              <a:gd name="T74" fmla="*/ 695145 w 459"/>
              <a:gd name="T75" fmla="*/ 661581 h 456"/>
              <a:gd name="T76" fmla="*/ 799940 w 459"/>
              <a:gd name="T77" fmla="*/ 641859 h 456"/>
              <a:gd name="T78" fmla="*/ 705624 w 459"/>
              <a:gd name="T79" fmla="*/ 473326 h 456"/>
              <a:gd name="T80" fmla="*/ 649733 w 459"/>
              <a:gd name="T81" fmla="*/ 376509 h 456"/>
              <a:gd name="T82" fmla="*/ 698638 w 459"/>
              <a:gd name="T83" fmla="*/ 349616 h 456"/>
              <a:gd name="T84" fmla="*/ 689905 w 459"/>
              <a:gd name="T85" fmla="*/ 333480 h 456"/>
              <a:gd name="T86" fmla="*/ 756276 w 459"/>
              <a:gd name="T87" fmla="*/ 286864 h 456"/>
              <a:gd name="T88" fmla="*/ 653226 w 459"/>
              <a:gd name="T89" fmla="*/ 168533 h 456"/>
              <a:gd name="T90" fmla="*/ 642747 w 459"/>
              <a:gd name="T91" fmla="*/ 166740 h 456"/>
              <a:gd name="T92" fmla="*/ 639254 w 459"/>
              <a:gd name="T93" fmla="*/ 159568 h 456"/>
              <a:gd name="T94" fmla="*/ 634014 w 459"/>
              <a:gd name="T95" fmla="*/ 139846 h 456"/>
              <a:gd name="T96" fmla="*/ 602575 w 459"/>
              <a:gd name="T97" fmla="*/ 105781 h 456"/>
              <a:gd name="T98" fmla="*/ 585109 w 459"/>
              <a:gd name="T99" fmla="*/ 96817 h 456"/>
              <a:gd name="T100" fmla="*/ 585109 w 459"/>
              <a:gd name="T101" fmla="*/ 77095 h 456"/>
              <a:gd name="T102" fmla="*/ 572883 w 459"/>
              <a:gd name="T103" fmla="*/ 77095 h 456"/>
              <a:gd name="T104" fmla="*/ 567643 w 459"/>
              <a:gd name="T105" fmla="*/ 57373 h 456"/>
              <a:gd name="T106" fmla="*/ 558910 w 459"/>
              <a:gd name="T107" fmla="*/ 44823 h 456"/>
              <a:gd name="T108" fmla="*/ 548431 w 459"/>
              <a:gd name="T109" fmla="*/ 48408 h 456"/>
              <a:gd name="T110" fmla="*/ 537951 w 459"/>
              <a:gd name="T111" fmla="*/ 43030 h 456"/>
              <a:gd name="T112" fmla="*/ 522232 w 459"/>
              <a:gd name="T113" fmla="*/ 41237 h 456"/>
              <a:gd name="T114" fmla="*/ 516992 w 459"/>
              <a:gd name="T115" fmla="*/ 25101 h 45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9"/>
              <a:gd name="T175" fmla="*/ 0 h 456"/>
              <a:gd name="T176" fmla="*/ 459 w 459"/>
              <a:gd name="T177" fmla="*/ 456 h 45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9" h="456">
                <a:moveTo>
                  <a:pt x="296" y="14"/>
                </a:moveTo>
                <a:lnTo>
                  <a:pt x="291" y="14"/>
                </a:lnTo>
                <a:lnTo>
                  <a:pt x="285" y="6"/>
                </a:lnTo>
                <a:lnTo>
                  <a:pt x="279" y="0"/>
                </a:lnTo>
                <a:lnTo>
                  <a:pt x="268" y="1"/>
                </a:lnTo>
                <a:lnTo>
                  <a:pt x="260" y="3"/>
                </a:lnTo>
                <a:lnTo>
                  <a:pt x="253" y="9"/>
                </a:lnTo>
                <a:lnTo>
                  <a:pt x="246" y="16"/>
                </a:lnTo>
                <a:lnTo>
                  <a:pt x="237" y="20"/>
                </a:lnTo>
                <a:lnTo>
                  <a:pt x="230" y="29"/>
                </a:lnTo>
                <a:lnTo>
                  <a:pt x="215" y="40"/>
                </a:lnTo>
                <a:lnTo>
                  <a:pt x="203" y="46"/>
                </a:lnTo>
                <a:lnTo>
                  <a:pt x="198" y="48"/>
                </a:lnTo>
                <a:lnTo>
                  <a:pt x="196" y="57"/>
                </a:lnTo>
                <a:lnTo>
                  <a:pt x="193" y="66"/>
                </a:lnTo>
                <a:lnTo>
                  <a:pt x="195" y="91"/>
                </a:lnTo>
                <a:lnTo>
                  <a:pt x="196" y="100"/>
                </a:lnTo>
                <a:lnTo>
                  <a:pt x="207" y="118"/>
                </a:lnTo>
                <a:lnTo>
                  <a:pt x="221" y="120"/>
                </a:lnTo>
                <a:lnTo>
                  <a:pt x="223" y="132"/>
                </a:lnTo>
                <a:lnTo>
                  <a:pt x="227" y="143"/>
                </a:lnTo>
                <a:lnTo>
                  <a:pt x="169" y="174"/>
                </a:lnTo>
                <a:lnTo>
                  <a:pt x="153" y="174"/>
                </a:lnTo>
                <a:lnTo>
                  <a:pt x="128" y="188"/>
                </a:lnTo>
                <a:lnTo>
                  <a:pt x="129" y="193"/>
                </a:lnTo>
                <a:lnTo>
                  <a:pt x="0" y="257"/>
                </a:lnTo>
                <a:lnTo>
                  <a:pt x="94" y="358"/>
                </a:lnTo>
                <a:lnTo>
                  <a:pt x="213" y="455"/>
                </a:lnTo>
                <a:lnTo>
                  <a:pt x="222" y="450"/>
                </a:lnTo>
                <a:lnTo>
                  <a:pt x="230" y="442"/>
                </a:lnTo>
                <a:lnTo>
                  <a:pt x="237" y="434"/>
                </a:lnTo>
                <a:lnTo>
                  <a:pt x="256" y="426"/>
                </a:lnTo>
                <a:lnTo>
                  <a:pt x="262" y="420"/>
                </a:lnTo>
                <a:lnTo>
                  <a:pt x="272" y="412"/>
                </a:lnTo>
                <a:lnTo>
                  <a:pt x="341" y="392"/>
                </a:lnTo>
                <a:lnTo>
                  <a:pt x="366" y="379"/>
                </a:lnTo>
                <a:lnTo>
                  <a:pt x="380" y="376"/>
                </a:lnTo>
                <a:lnTo>
                  <a:pt x="398" y="369"/>
                </a:lnTo>
                <a:lnTo>
                  <a:pt x="458" y="358"/>
                </a:lnTo>
                <a:lnTo>
                  <a:pt x="404" y="264"/>
                </a:lnTo>
                <a:lnTo>
                  <a:pt x="372" y="210"/>
                </a:lnTo>
                <a:lnTo>
                  <a:pt x="400" y="195"/>
                </a:lnTo>
                <a:lnTo>
                  <a:pt x="395" y="186"/>
                </a:lnTo>
                <a:lnTo>
                  <a:pt x="433" y="160"/>
                </a:lnTo>
                <a:lnTo>
                  <a:pt x="374" y="94"/>
                </a:lnTo>
                <a:lnTo>
                  <a:pt x="368" y="93"/>
                </a:lnTo>
                <a:lnTo>
                  <a:pt x="366" y="89"/>
                </a:lnTo>
                <a:lnTo>
                  <a:pt x="363" y="78"/>
                </a:lnTo>
                <a:lnTo>
                  <a:pt x="345" y="59"/>
                </a:lnTo>
                <a:lnTo>
                  <a:pt x="335" y="54"/>
                </a:lnTo>
                <a:lnTo>
                  <a:pt x="335" y="43"/>
                </a:lnTo>
                <a:lnTo>
                  <a:pt x="328" y="43"/>
                </a:lnTo>
                <a:lnTo>
                  <a:pt x="325" y="32"/>
                </a:lnTo>
                <a:lnTo>
                  <a:pt x="320" y="25"/>
                </a:lnTo>
                <a:lnTo>
                  <a:pt x="314" y="27"/>
                </a:lnTo>
                <a:lnTo>
                  <a:pt x="308" y="24"/>
                </a:lnTo>
                <a:lnTo>
                  <a:pt x="299" y="23"/>
                </a:lnTo>
                <a:lnTo>
                  <a:pt x="296" y="14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0"/>
          <p:cNvSpPr>
            <a:spLocks/>
          </p:cNvSpPr>
          <p:nvPr/>
        </p:nvSpPr>
        <p:spPr bwMode="auto">
          <a:xfrm>
            <a:off x="8143875" y="2408238"/>
            <a:ext cx="1033463" cy="912812"/>
          </a:xfrm>
          <a:custGeom>
            <a:avLst/>
            <a:gdLst>
              <a:gd name="T0" fmla="*/ 207043 w 589"/>
              <a:gd name="T1" fmla="*/ 55813 h 507"/>
              <a:gd name="T2" fmla="*/ 178970 w 589"/>
              <a:gd name="T3" fmla="*/ 73817 h 507"/>
              <a:gd name="T4" fmla="*/ 170197 w 589"/>
              <a:gd name="T5" fmla="*/ 70216 h 507"/>
              <a:gd name="T6" fmla="*/ 152651 w 589"/>
              <a:gd name="T7" fmla="*/ 79218 h 507"/>
              <a:gd name="T8" fmla="*/ 142123 w 589"/>
              <a:gd name="T9" fmla="*/ 100823 h 507"/>
              <a:gd name="T10" fmla="*/ 131595 w 589"/>
              <a:gd name="T11" fmla="*/ 109826 h 507"/>
              <a:gd name="T12" fmla="*/ 121068 w 589"/>
              <a:gd name="T13" fmla="*/ 126029 h 507"/>
              <a:gd name="T14" fmla="*/ 112295 w 589"/>
              <a:gd name="T15" fmla="*/ 145834 h 507"/>
              <a:gd name="T16" fmla="*/ 105276 w 589"/>
              <a:gd name="T17" fmla="*/ 171040 h 507"/>
              <a:gd name="T18" fmla="*/ 78957 w 589"/>
              <a:gd name="T19" fmla="*/ 181842 h 507"/>
              <a:gd name="T20" fmla="*/ 75448 w 589"/>
              <a:gd name="T21" fmla="*/ 189044 h 507"/>
              <a:gd name="T22" fmla="*/ 73693 w 589"/>
              <a:gd name="T23" fmla="*/ 201647 h 507"/>
              <a:gd name="T24" fmla="*/ 68430 w 589"/>
              <a:gd name="T25" fmla="*/ 217851 h 507"/>
              <a:gd name="T26" fmla="*/ 49129 w 589"/>
              <a:gd name="T27" fmla="*/ 239456 h 507"/>
              <a:gd name="T28" fmla="*/ 35092 w 589"/>
              <a:gd name="T29" fmla="*/ 264662 h 507"/>
              <a:gd name="T30" fmla="*/ 15791 w 589"/>
              <a:gd name="T31" fmla="*/ 279065 h 507"/>
              <a:gd name="T32" fmla="*/ 0 w 589"/>
              <a:gd name="T33" fmla="*/ 291668 h 507"/>
              <a:gd name="T34" fmla="*/ 19301 w 589"/>
              <a:gd name="T35" fmla="*/ 309672 h 507"/>
              <a:gd name="T36" fmla="*/ 40356 w 589"/>
              <a:gd name="T37" fmla="*/ 309672 h 507"/>
              <a:gd name="T38" fmla="*/ 54393 w 589"/>
              <a:gd name="T39" fmla="*/ 343880 h 507"/>
              <a:gd name="T40" fmla="*/ 68430 w 589"/>
              <a:gd name="T41" fmla="*/ 363684 h 507"/>
              <a:gd name="T42" fmla="*/ 115804 w 589"/>
              <a:gd name="T43" fmla="*/ 406895 h 507"/>
              <a:gd name="T44" fmla="*/ 124577 w 589"/>
              <a:gd name="T45" fmla="*/ 432100 h 507"/>
              <a:gd name="T46" fmla="*/ 238626 w 589"/>
              <a:gd name="T47" fmla="*/ 554529 h 507"/>
              <a:gd name="T48" fmla="*/ 180724 w 589"/>
              <a:gd name="T49" fmla="*/ 617543 h 507"/>
              <a:gd name="T50" fmla="*/ 189497 w 589"/>
              <a:gd name="T51" fmla="*/ 741772 h 507"/>
              <a:gd name="T52" fmla="*/ 333375 w 589"/>
              <a:gd name="T53" fmla="*/ 900209 h 507"/>
              <a:gd name="T54" fmla="*/ 410578 w 589"/>
              <a:gd name="T55" fmla="*/ 875003 h 507"/>
              <a:gd name="T56" fmla="*/ 505327 w 589"/>
              <a:gd name="T57" fmla="*/ 820991 h 507"/>
              <a:gd name="T58" fmla="*/ 563229 w 589"/>
              <a:gd name="T59" fmla="*/ 797585 h 507"/>
              <a:gd name="T60" fmla="*/ 587793 w 589"/>
              <a:gd name="T61" fmla="*/ 765178 h 507"/>
              <a:gd name="T62" fmla="*/ 629904 w 589"/>
              <a:gd name="T63" fmla="*/ 705764 h 507"/>
              <a:gd name="T64" fmla="*/ 661486 w 589"/>
              <a:gd name="T65" fmla="*/ 671556 h 507"/>
              <a:gd name="T66" fmla="*/ 724652 w 589"/>
              <a:gd name="T67" fmla="*/ 631947 h 507"/>
              <a:gd name="T68" fmla="*/ 794836 w 589"/>
              <a:gd name="T69" fmla="*/ 603140 h 507"/>
              <a:gd name="T70" fmla="*/ 791327 w 589"/>
              <a:gd name="T71" fmla="*/ 579735 h 507"/>
              <a:gd name="T72" fmla="*/ 787818 w 589"/>
              <a:gd name="T73" fmla="*/ 541926 h 507"/>
              <a:gd name="T74" fmla="*/ 833438 w 589"/>
              <a:gd name="T75" fmla="*/ 498716 h 507"/>
              <a:gd name="T76" fmla="*/ 943978 w 589"/>
              <a:gd name="T77" fmla="*/ 432100 h 507"/>
              <a:gd name="T78" fmla="*/ 963279 w 589"/>
              <a:gd name="T79" fmla="*/ 385290 h 507"/>
              <a:gd name="T80" fmla="*/ 1010653 w 589"/>
              <a:gd name="T81" fmla="*/ 345680 h 507"/>
              <a:gd name="T82" fmla="*/ 1031708 w 589"/>
              <a:gd name="T83" fmla="*/ 318674 h 507"/>
              <a:gd name="T84" fmla="*/ 1010653 w 589"/>
              <a:gd name="T85" fmla="*/ 324075 h 507"/>
              <a:gd name="T86" fmla="*/ 996616 w 589"/>
              <a:gd name="T87" fmla="*/ 318674 h 507"/>
              <a:gd name="T88" fmla="*/ 965033 w 589"/>
              <a:gd name="T89" fmla="*/ 327676 h 507"/>
              <a:gd name="T90" fmla="*/ 936960 w 589"/>
              <a:gd name="T91" fmla="*/ 342079 h 507"/>
              <a:gd name="T92" fmla="*/ 863266 w 589"/>
              <a:gd name="T93" fmla="*/ 223252 h 507"/>
              <a:gd name="T94" fmla="*/ 777290 w 589"/>
              <a:gd name="T95" fmla="*/ 0 h 50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89"/>
              <a:gd name="T145" fmla="*/ 0 h 507"/>
              <a:gd name="T146" fmla="*/ 589 w 589"/>
              <a:gd name="T147" fmla="*/ 507 h 50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89" h="507">
                <a:moveTo>
                  <a:pt x="246" y="19"/>
                </a:moveTo>
                <a:lnTo>
                  <a:pt x="118" y="31"/>
                </a:lnTo>
                <a:lnTo>
                  <a:pt x="111" y="45"/>
                </a:lnTo>
                <a:lnTo>
                  <a:pt x="102" y="41"/>
                </a:lnTo>
                <a:lnTo>
                  <a:pt x="100" y="39"/>
                </a:lnTo>
                <a:lnTo>
                  <a:pt x="97" y="39"/>
                </a:lnTo>
                <a:lnTo>
                  <a:pt x="90" y="41"/>
                </a:lnTo>
                <a:lnTo>
                  <a:pt x="87" y="44"/>
                </a:lnTo>
                <a:lnTo>
                  <a:pt x="85" y="47"/>
                </a:lnTo>
                <a:lnTo>
                  <a:pt x="81" y="56"/>
                </a:lnTo>
                <a:lnTo>
                  <a:pt x="77" y="60"/>
                </a:lnTo>
                <a:lnTo>
                  <a:pt x="75" y="61"/>
                </a:lnTo>
                <a:lnTo>
                  <a:pt x="72" y="64"/>
                </a:lnTo>
                <a:lnTo>
                  <a:pt x="69" y="70"/>
                </a:lnTo>
                <a:lnTo>
                  <a:pt x="66" y="78"/>
                </a:lnTo>
                <a:lnTo>
                  <a:pt x="64" y="81"/>
                </a:lnTo>
                <a:lnTo>
                  <a:pt x="62" y="88"/>
                </a:lnTo>
                <a:lnTo>
                  <a:pt x="60" y="95"/>
                </a:lnTo>
                <a:lnTo>
                  <a:pt x="53" y="98"/>
                </a:lnTo>
                <a:lnTo>
                  <a:pt x="45" y="101"/>
                </a:lnTo>
                <a:lnTo>
                  <a:pt x="43" y="103"/>
                </a:lnTo>
                <a:lnTo>
                  <a:pt x="43" y="105"/>
                </a:lnTo>
                <a:lnTo>
                  <a:pt x="44" y="110"/>
                </a:lnTo>
                <a:lnTo>
                  <a:pt x="42" y="112"/>
                </a:lnTo>
                <a:lnTo>
                  <a:pt x="41" y="113"/>
                </a:lnTo>
                <a:lnTo>
                  <a:pt x="39" y="121"/>
                </a:lnTo>
                <a:lnTo>
                  <a:pt x="34" y="127"/>
                </a:lnTo>
                <a:lnTo>
                  <a:pt x="28" y="133"/>
                </a:lnTo>
                <a:lnTo>
                  <a:pt x="23" y="138"/>
                </a:lnTo>
                <a:lnTo>
                  <a:pt x="20" y="147"/>
                </a:lnTo>
                <a:lnTo>
                  <a:pt x="17" y="152"/>
                </a:lnTo>
                <a:lnTo>
                  <a:pt x="9" y="155"/>
                </a:lnTo>
                <a:lnTo>
                  <a:pt x="2" y="157"/>
                </a:lnTo>
                <a:lnTo>
                  <a:pt x="0" y="162"/>
                </a:lnTo>
                <a:lnTo>
                  <a:pt x="2" y="170"/>
                </a:lnTo>
                <a:lnTo>
                  <a:pt x="11" y="172"/>
                </a:lnTo>
                <a:lnTo>
                  <a:pt x="17" y="175"/>
                </a:lnTo>
                <a:lnTo>
                  <a:pt x="23" y="172"/>
                </a:lnTo>
                <a:lnTo>
                  <a:pt x="28" y="179"/>
                </a:lnTo>
                <a:lnTo>
                  <a:pt x="31" y="191"/>
                </a:lnTo>
                <a:lnTo>
                  <a:pt x="38" y="191"/>
                </a:lnTo>
                <a:lnTo>
                  <a:pt x="39" y="202"/>
                </a:lnTo>
                <a:lnTo>
                  <a:pt x="48" y="207"/>
                </a:lnTo>
                <a:lnTo>
                  <a:pt x="66" y="226"/>
                </a:lnTo>
                <a:lnTo>
                  <a:pt x="69" y="236"/>
                </a:lnTo>
                <a:lnTo>
                  <a:pt x="71" y="240"/>
                </a:lnTo>
                <a:lnTo>
                  <a:pt x="77" y="241"/>
                </a:lnTo>
                <a:lnTo>
                  <a:pt x="136" y="308"/>
                </a:lnTo>
                <a:lnTo>
                  <a:pt x="98" y="333"/>
                </a:lnTo>
                <a:lnTo>
                  <a:pt x="103" y="343"/>
                </a:lnTo>
                <a:lnTo>
                  <a:pt x="75" y="358"/>
                </a:lnTo>
                <a:lnTo>
                  <a:pt x="108" y="412"/>
                </a:lnTo>
                <a:lnTo>
                  <a:pt x="162" y="506"/>
                </a:lnTo>
                <a:lnTo>
                  <a:pt x="190" y="500"/>
                </a:lnTo>
                <a:lnTo>
                  <a:pt x="211" y="491"/>
                </a:lnTo>
                <a:lnTo>
                  <a:pt x="234" y="486"/>
                </a:lnTo>
                <a:lnTo>
                  <a:pt x="275" y="466"/>
                </a:lnTo>
                <a:lnTo>
                  <a:pt x="288" y="456"/>
                </a:lnTo>
                <a:lnTo>
                  <a:pt x="302" y="453"/>
                </a:lnTo>
                <a:lnTo>
                  <a:pt x="321" y="443"/>
                </a:lnTo>
                <a:lnTo>
                  <a:pt x="330" y="435"/>
                </a:lnTo>
                <a:lnTo>
                  <a:pt x="335" y="425"/>
                </a:lnTo>
                <a:lnTo>
                  <a:pt x="366" y="403"/>
                </a:lnTo>
                <a:lnTo>
                  <a:pt x="359" y="392"/>
                </a:lnTo>
                <a:lnTo>
                  <a:pt x="373" y="381"/>
                </a:lnTo>
                <a:lnTo>
                  <a:pt x="377" y="373"/>
                </a:lnTo>
                <a:lnTo>
                  <a:pt x="411" y="357"/>
                </a:lnTo>
                <a:lnTo>
                  <a:pt x="413" y="351"/>
                </a:lnTo>
                <a:lnTo>
                  <a:pt x="431" y="345"/>
                </a:lnTo>
                <a:lnTo>
                  <a:pt x="453" y="335"/>
                </a:lnTo>
                <a:lnTo>
                  <a:pt x="460" y="322"/>
                </a:lnTo>
                <a:lnTo>
                  <a:pt x="451" y="322"/>
                </a:lnTo>
                <a:lnTo>
                  <a:pt x="447" y="314"/>
                </a:lnTo>
                <a:lnTo>
                  <a:pt x="449" y="301"/>
                </a:lnTo>
                <a:lnTo>
                  <a:pt x="459" y="287"/>
                </a:lnTo>
                <a:lnTo>
                  <a:pt x="475" y="277"/>
                </a:lnTo>
                <a:lnTo>
                  <a:pt x="513" y="255"/>
                </a:lnTo>
                <a:lnTo>
                  <a:pt x="538" y="240"/>
                </a:lnTo>
                <a:lnTo>
                  <a:pt x="540" y="230"/>
                </a:lnTo>
                <a:lnTo>
                  <a:pt x="549" y="214"/>
                </a:lnTo>
                <a:lnTo>
                  <a:pt x="562" y="200"/>
                </a:lnTo>
                <a:lnTo>
                  <a:pt x="576" y="192"/>
                </a:lnTo>
                <a:lnTo>
                  <a:pt x="583" y="185"/>
                </a:lnTo>
                <a:lnTo>
                  <a:pt x="588" y="177"/>
                </a:lnTo>
                <a:lnTo>
                  <a:pt x="586" y="175"/>
                </a:lnTo>
                <a:lnTo>
                  <a:pt x="576" y="180"/>
                </a:lnTo>
                <a:lnTo>
                  <a:pt x="570" y="182"/>
                </a:lnTo>
                <a:lnTo>
                  <a:pt x="568" y="177"/>
                </a:lnTo>
                <a:lnTo>
                  <a:pt x="560" y="179"/>
                </a:lnTo>
                <a:lnTo>
                  <a:pt x="550" y="182"/>
                </a:lnTo>
                <a:lnTo>
                  <a:pt x="540" y="190"/>
                </a:lnTo>
                <a:lnTo>
                  <a:pt x="534" y="190"/>
                </a:lnTo>
                <a:lnTo>
                  <a:pt x="525" y="181"/>
                </a:lnTo>
                <a:lnTo>
                  <a:pt x="492" y="124"/>
                </a:lnTo>
                <a:lnTo>
                  <a:pt x="424" y="116"/>
                </a:lnTo>
                <a:lnTo>
                  <a:pt x="443" y="0"/>
                </a:lnTo>
                <a:lnTo>
                  <a:pt x="246" y="19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31"/>
          <p:cNvSpPr>
            <a:spLocks/>
          </p:cNvSpPr>
          <p:nvPr/>
        </p:nvSpPr>
        <p:spPr bwMode="auto">
          <a:xfrm>
            <a:off x="7131050" y="2076450"/>
            <a:ext cx="1096963" cy="1081088"/>
          </a:xfrm>
          <a:custGeom>
            <a:avLst/>
            <a:gdLst>
              <a:gd name="T0" fmla="*/ 1091706 w 626"/>
              <a:gd name="T1" fmla="*/ 535157 h 602"/>
              <a:gd name="T2" fmla="*/ 1074183 w 626"/>
              <a:gd name="T3" fmla="*/ 524382 h 602"/>
              <a:gd name="T4" fmla="*/ 1061916 w 626"/>
              <a:gd name="T5" fmla="*/ 517198 h 602"/>
              <a:gd name="T6" fmla="*/ 1042641 w 626"/>
              <a:gd name="T7" fmla="*/ 517198 h 602"/>
              <a:gd name="T8" fmla="*/ 1032127 w 626"/>
              <a:gd name="T9" fmla="*/ 506423 h 602"/>
              <a:gd name="T10" fmla="*/ 1026870 w 626"/>
              <a:gd name="T11" fmla="*/ 501036 h 602"/>
              <a:gd name="T12" fmla="*/ 1021613 w 626"/>
              <a:gd name="T13" fmla="*/ 488465 h 602"/>
              <a:gd name="T14" fmla="*/ 1011099 w 626"/>
              <a:gd name="T15" fmla="*/ 339411 h 602"/>
              <a:gd name="T16" fmla="*/ 969042 w 626"/>
              <a:gd name="T17" fmla="*/ 278353 h 602"/>
              <a:gd name="T18" fmla="*/ 951519 w 626"/>
              <a:gd name="T19" fmla="*/ 247824 h 602"/>
              <a:gd name="T20" fmla="*/ 944510 w 626"/>
              <a:gd name="T21" fmla="*/ 220887 h 602"/>
              <a:gd name="T22" fmla="*/ 955024 w 626"/>
              <a:gd name="T23" fmla="*/ 174195 h 602"/>
              <a:gd name="T24" fmla="*/ 816589 w 626"/>
              <a:gd name="T25" fmla="*/ 111341 h 602"/>
              <a:gd name="T26" fmla="*/ 786799 w 626"/>
              <a:gd name="T27" fmla="*/ 91587 h 602"/>
              <a:gd name="T28" fmla="*/ 737734 w 626"/>
              <a:gd name="T29" fmla="*/ 66446 h 602"/>
              <a:gd name="T30" fmla="*/ 734229 w 626"/>
              <a:gd name="T31" fmla="*/ 17958 h 602"/>
              <a:gd name="T32" fmla="*/ 721963 w 626"/>
              <a:gd name="T33" fmla="*/ 5387 h 602"/>
              <a:gd name="T34" fmla="*/ 56075 w 626"/>
              <a:gd name="T35" fmla="*/ 116729 h 602"/>
              <a:gd name="T36" fmla="*/ 0 w 626"/>
              <a:gd name="T37" fmla="*/ 425611 h 602"/>
              <a:gd name="T38" fmla="*/ 108645 w 626"/>
              <a:gd name="T39" fmla="*/ 599806 h 602"/>
              <a:gd name="T40" fmla="*/ 183995 w 626"/>
              <a:gd name="T41" fmla="*/ 987705 h 602"/>
              <a:gd name="T42" fmla="*/ 502921 w 626"/>
              <a:gd name="T43" fmla="*/ 1057742 h 602"/>
              <a:gd name="T44" fmla="*/ 727220 w 626"/>
              <a:gd name="T45" fmla="*/ 933830 h 602"/>
              <a:gd name="T46" fmla="*/ 799066 w 626"/>
              <a:gd name="T47" fmla="*/ 908688 h 602"/>
              <a:gd name="T48" fmla="*/ 893692 w 626"/>
              <a:gd name="T49" fmla="*/ 833264 h 602"/>
              <a:gd name="T50" fmla="*/ 865654 w 626"/>
              <a:gd name="T51" fmla="*/ 809918 h 602"/>
              <a:gd name="T52" fmla="*/ 842874 w 626"/>
              <a:gd name="T53" fmla="*/ 759635 h 602"/>
              <a:gd name="T54" fmla="*/ 846379 w 626"/>
              <a:gd name="T55" fmla="*/ 700373 h 602"/>
              <a:gd name="T56" fmla="*/ 858645 w 626"/>
              <a:gd name="T57" fmla="*/ 680618 h 602"/>
              <a:gd name="T58" fmla="*/ 905958 w 626"/>
              <a:gd name="T59" fmla="*/ 650089 h 602"/>
              <a:gd name="T60" fmla="*/ 933996 w 626"/>
              <a:gd name="T61" fmla="*/ 626744 h 602"/>
              <a:gd name="T62" fmla="*/ 958528 w 626"/>
              <a:gd name="T63" fmla="*/ 603398 h 602"/>
              <a:gd name="T64" fmla="*/ 991823 w 626"/>
              <a:gd name="T65" fmla="*/ 596215 h 602"/>
              <a:gd name="T66" fmla="*/ 1012851 w 626"/>
              <a:gd name="T67" fmla="*/ 623152 h 602"/>
              <a:gd name="T68" fmla="*/ 1026870 w 626"/>
              <a:gd name="T69" fmla="*/ 612377 h 602"/>
              <a:gd name="T70" fmla="*/ 1053155 w 626"/>
              <a:gd name="T71" fmla="*/ 605194 h 602"/>
              <a:gd name="T72" fmla="*/ 1063669 w 626"/>
              <a:gd name="T73" fmla="*/ 580052 h 602"/>
              <a:gd name="T74" fmla="*/ 1082944 w 626"/>
              <a:gd name="T75" fmla="*/ 560298 h 602"/>
              <a:gd name="T76" fmla="*/ 1095211 w 626"/>
              <a:gd name="T77" fmla="*/ 535157 h 60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626"/>
              <a:gd name="T118" fmla="*/ 0 h 602"/>
              <a:gd name="T119" fmla="*/ 626 w 626"/>
              <a:gd name="T120" fmla="*/ 602 h 60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626" h="602">
                <a:moveTo>
                  <a:pt x="625" y="298"/>
                </a:moveTo>
                <a:lnTo>
                  <a:pt x="623" y="298"/>
                </a:lnTo>
                <a:lnTo>
                  <a:pt x="618" y="296"/>
                </a:lnTo>
                <a:lnTo>
                  <a:pt x="613" y="292"/>
                </a:lnTo>
                <a:lnTo>
                  <a:pt x="610" y="288"/>
                </a:lnTo>
                <a:lnTo>
                  <a:pt x="606" y="288"/>
                </a:lnTo>
                <a:lnTo>
                  <a:pt x="603" y="289"/>
                </a:lnTo>
                <a:lnTo>
                  <a:pt x="595" y="288"/>
                </a:lnTo>
                <a:lnTo>
                  <a:pt x="592" y="285"/>
                </a:lnTo>
                <a:lnTo>
                  <a:pt x="589" y="282"/>
                </a:lnTo>
                <a:lnTo>
                  <a:pt x="587" y="281"/>
                </a:lnTo>
                <a:lnTo>
                  <a:pt x="586" y="279"/>
                </a:lnTo>
                <a:lnTo>
                  <a:pt x="585" y="275"/>
                </a:lnTo>
                <a:lnTo>
                  <a:pt x="583" y="272"/>
                </a:lnTo>
                <a:lnTo>
                  <a:pt x="582" y="270"/>
                </a:lnTo>
                <a:lnTo>
                  <a:pt x="577" y="189"/>
                </a:lnTo>
                <a:lnTo>
                  <a:pt x="555" y="183"/>
                </a:lnTo>
                <a:lnTo>
                  <a:pt x="553" y="155"/>
                </a:lnTo>
                <a:lnTo>
                  <a:pt x="544" y="156"/>
                </a:lnTo>
                <a:lnTo>
                  <a:pt x="543" y="138"/>
                </a:lnTo>
                <a:lnTo>
                  <a:pt x="540" y="138"/>
                </a:lnTo>
                <a:lnTo>
                  <a:pt x="539" y="123"/>
                </a:lnTo>
                <a:lnTo>
                  <a:pt x="545" y="123"/>
                </a:lnTo>
                <a:lnTo>
                  <a:pt x="545" y="97"/>
                </a:lnTo>
                <a:lnTo>
                  <a:pt x="498" y="88"/>
                </a:lnTo>
                <a:lnTo>
                  <a:pt x="466" y="62"/>
                </a:lnTo>
                <a:lnTo>
                  <a:pt x="451" y="55"/>
                </a:lnTo>
                <a:lnTo>
                  <a:pt x="449" y="51"/>
                </a:lnTo>
                <a:lnTo>
                  <a:pt x="430" y="45"/>
                </a:lnTo>
                <a:lnTo>
                  <a:pt x="421" y="37"/>
                </a:lnTo>
                <a:lnTo>
                  <a:pt x="419" y="30"/>
                </a:lnTo>
                <a:lnTo>
                  <a:pt x="419" y="10"/>
                </a:lnTo>
                <a:lnTo>
                  <a:pt x="416" y="0"/>
                </a:lnTo>
                <a:lnTo>
                  <a:pt x="412" y="3"/>
                </a:lnTo>
                <a:lnTo>
                  <a:pt x="271" y="51"/>
                </a:lnTo>
                <a:lnTo>
                  <a:pt x="32" y="65"/>
                </a:lnTo>
                <a:lnTo>
                  <a:pt x="10" y="142"/>
                </a:lnTo>
                <a:lnTo>
                  <a:pt x="0" y="237"/>
                </a:lnTo>
                <a:lnTo>
                  <a:pt x="40" y="334"/>
                </a:lnTo>
                <a:lnTo>
                  <a:pt x="62" y="334"/>
                </a:lnTo>
                <a:lnTo>
                  <a:pt x="68" y="437"/>
                </a:lnTo>
                <a:lnTo>
                  <a:pt x="105" y="550"/>
                </a:lnTo>
                <a:lnTo>
                  <a:pt x="263" y="601"/>
                </a:lnTo>
                <a:lnTo>
                  <a:pt x="287" y="589"/>
                </a:lnTo>
                <a:lnTo>
                  <a:pt x="416" y="526"/>
                </a:lnTo>
                <a:lnTo>
                  <a:pt x="415" y="520"/>
                </a:lnTo>
                <a:lnTo>
                  <a:pt x="440" y="507"/>
                </a:lnTo>
                <a:lnTo>
                  <a:pt x="456" y="506"/>
                </a:lnTo>
                <a:lnTo>
                  <a:pt x="514" y="475"/>
                </a:lnTo>
                <a:lnTo>
                  <a:pt x="510" y="464"/>
                </a:lnTo>
                <a:lnTo>
                  <a:pt x="508" y="452"/>
                </a:lnTo>
                <a:lnTo>
                  <a:pt x="494" y="451"/>
                </a:lnTo>
                <a:lnTo>
                  <a:pt x="484" y="432"/>
                </a:lnTo>
                <a:lnTo>
                  <a:pt x="481" y="423"/>
                </a:lnTo>
                <a:lnTo>
                  <a:pt x="480" y="398"/>
                </a:lnTo>
                <a:lnTo>
                  <a:pt x="483" y="390"/>
                </a:lnTo>
                <a:lnTo>
                  <a:pt x="485" y="381"/>
                </a:lnTo>
                <a:lnTo>
                  <a:pt x="490" y="379"/>
                </a:lnTo>
                <a:lnTo>
                  <a:pt x="502" y="373"/>
                </a:lnTo>
                <a:lnTo>
                  <a:pt x="517" y="362"/>
                </a:lnTo>
                <a:lnTo>
                  <a:pt x="524" y="352"/>
                </a:lnTo>
                <a:lnTo>
                  <a:pt x="533" y="349"/>
                </a:lnTo>
                <a:lnTo>
                  <a:pt x="540" y="341"/>
                </a:lnTo>
                <a:lnTo>
                  <a:pt x="547" y="336"/>
                </a:lnTo>
                <a:lnTo>
                  <a:pt x="555" y="334"/>
                </a:lnTo>
                <a:lnTo>
                  <a:pt x="566" y="332"/>
                </a:lnTo>
                <a:lnTo>
                  <a:pt x="572" y="338"/>
                </a:lnTo>
                <a:lnTo>
                  <a:pt x="578" y="347"/>
                </a:lnTo>
                <a:lnTo>
                  <a:pt x="583" y="346"/>
                </a:lnTo>
                <a:lnTo>
                  <a:pt x="586" y="341"/>
                </a:lnTo>
                <a:lnTo>
                  <a:pt x="592" y="340"/>
                </a:lnTo>
                <a:lnTo>
                  <a:pt x="601" y="337"/>
                </a:lnTo>
                <a:lnTo>
                  <a:pt x="604" y="332"/>
                </a:lnTo>
                <a:lnTo>
                  <a:pt x="607" y="323"/>
                </a:lnTo>
                <a:lnTo>
                  <a:pt x="612" y="318"/>
                </a:lnTo>
                <a:lnTo>
                  <a:pt x="618" y="312"/>
                </a:lnTo>
                <a:lnTo>
                  <a:pt x="623" y="306"/>
                </a:lnTo>
                <a:lnTo>
                  <a:pt x="625" y="298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32"/>
          <p:cNvSpPr>
            <a:spLocks/>
          </p:cNvSpPr>
          <p:nvPr/>
        </p:nvSpPr>
        <p:spPr bwMode="auto">
          <a:xfrm>
            <a:off x="6635750" y="2339975"/>
            <a:ext cx="666750" cy="1098550"/>
          </a:xfrm>
          <a:custGeom>
            <a:avLst/>
            <a:gdLst>
              <a:gd name="T0" fmla="*/ 498750 w 381"/>
              <a:gd name="T1" fmla="*/ 0 h 612"/>
              <a:gd name="T2" fmla="*/ 357000 w 381"/>
              <a:gd name="T3" fmla="*/ 5385 h 612"/>
              <a:gd name="T4" fmla="*/ 295750 w 381"/>
              <a:gd name="T5" fmla="*/ 70006 h 612"/>
              <a:gd name="T6" fmla="*/ 82250 w 381"/>
              <a:gd name="T7" fmla="*/ 319513 h 612"/>
              <a:gd name="T8" fmla="*/ 0 w 381"/>
              <a:gd name="T9" fmla="*/ 323103 h 612"/>
              <a:gd name="T10" fmla="*/ 24500 w 381"/>
              <a:gd name="T11" fmla="*/ 405674 h 612"/>
              <a:gd name="T12" fmla="*/ 43750 w 381"/>
              <a:gd name="T13" fmla="*/ 504400 h 612"/>
              <a:gd name="T14" fmla="*/ 40250 w 381"/>
              <a:gd name="T15" fmla="*/ 511580 h 612"/>
              <a:gd name="T16" fmla="*/ 115500 w 381"/>
              <a:gd name="T17" fmla="*/ 529530 h 612"/>
              <a:gd name="T18" fmla="*/ 126000 w 381"/>
              <a:gd name="T19" fmla="*/ 572610 h 612"/>
              <a:gd name="T20" fmla="*/ 122500 w 381"/>
              <a:gd name="T21" fmla="*/ 622871 h 612"/>
              <a:gd name="T22" fmla="*/ 124250 w 381"/>
              <a:gd name="T23" fmla="*/ 640821 h 612"/>
              <a:gd name="T24" fmla="*/ 178500 w 381"/>
              <a:gd name="T25" fmla="*/ 694671 h 612"/>
              <a:gd name="T26" fmla="*/ 199500 w 381"/>
              <a:gd name="T27" fmla="*/ 723392 h 612"/>
              <a:gd name="T28" fmla="*/ 197750 w 381"/>
              <a:gd name="T29" fmla="*/ 734162 h 612"/>
              <a:gd name="T30" fmla="*/ 203000 w 381"/>
              <a:gd name="T31" fmla="*/ 744932 h 612"/>
              <a:gd name="T32" fmla="*/ 204750 w 381"/>
              <a:gd name="T33" fmla="*/ 748522 h 612"/>
              <a:gd name="T34" fmla="*/ 178500 w 381"/>
              <a:gd name="T35" fmla="*/ 762882 h 612"/>
              <a:gd name="T36" fmla="*/ 192500 w 381"/>
              <a:gd name="T37" fmla="*/ 786217 h 612"/>
              <a:gd name="T38" fmla="*/ 190750 w 381"/>
              <a:gd name="T39" fmla="*/ 796987 h 612"/>
              <a:gd name="T40" fmla="*/ 182000 w 381"/>
              <a:gd name="T41" fmla="*/ 805962 h 612"/>
              <a:gd name="T42" fmla="*/ 183750 w 381"/>
              <a:gd name="T43" fmla="*/ 809552 h 612"/>
              <a:gd name="T44" fmla="*/ 185500 w 381"/>
              <a:gd name="T45" fmla="*/ 820322 h 612"/>
              <a:gd name="T46" fmla="*/ 185500 w 381"/>
              <a:gd name="T47" fmla="*/ 877763 h 612"/>
              <a:gd name="T48" fmla="*/ 210000 w 381"/>
              <a:gd name="T49" fmla="*/ 879558 h 612"/>
              <a:gd name="T50" fmla="*/ 217000 w 381"/>
              <a:gd name="T51" fmla="*/ 884943 h 612"/>
              <a:gd name="T52" fmla="*/ 215250 w 381"/>
              <a:gd name="T53" fmla="*/ 895713 h 612"/>
              <a:gd name="T54" fmla="*/ 213500 w 381"/>
              <a:gd name="T55" fmla="*/ 908278 h 612"/>
              <a:gd name="T56" fmla="*/ 224000 w 381"/>
              <a:gd name="T57" fmla="*/ 936999 h 612"/>
              <a:gd name="T58" fmla="*/ 222250 w 381"/>
              <a:gd name="T59" fmla="*/ 949564 h 612"/>
              <a:gd name="T60" fmla="*/ 213500 w 381"/>
              <a:gd name="T61" fmla="*/ 954949 h 612"/>
              <a:gd name="T62" fmla="*/ 224000 w 381"/>
              <a:gd name="T63" fmla="*/ 994439 h 612"/>
              <a:gd name="T64" fmla="*/ 232750 w 381"/>
              <a:gd name="T65" fmla="*/ 999824 h 612"/>
              <a:gd name="T66" fmla="*/ 364000 w 381"/>
              <a:gd name="T67" fmla="*/ 976489 h 612"/>
              <a:gd name="T68" fmla="*/ 409500 w 381"/>
              <a:gd name="T69" fmla="*/ 1096755 h 612"/>
              <a:gd name="T70" fmla="*/ 521500 w 381"/>
              <a:gd name="T71" fmla="*/ 1046495 h 612"/>
              <a:gd name="T72" fmla="*/ 542500 w 381"/>
              <a:gd name="T73" fmla="*/ 841863 h 612"/>
              <a:gd name="T74" fmla="*/ 665000 w 381"/>
              <a:gd name="T75" fmla="*/ 732367 h 612"/>
              <a:gd name="T76" fmla="*/ 600250 w 381"/>
              <a:gd name="T77" fmla="*/ 531325 h 612"/>
              <a:gd name="T78" fmla="*/ 589750 w 381"/>
              <a:gd name="T79" fmla="*/ 346438 h 612"/>
              <a:gd name="T80" fmla="*/ 551250 w 381"/>
              <a:gd name="T81" fmla="*/ 346438 h 612"/>
              <a:gd name="T82" fmla="*/ 479500 w 381"/>
              <a:gd name="T83" fmla="*/ 170527 h 612"/>
              <a:gd name="T84" fmla="*/ 498750 w 381"/>
              <a:gd name="T85" fmla="*/ 0 h 61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81"/>
              <a:gd name="T130" fmla="*/ 0 h 612"/>
              <a:gd name="T131" fmla="*/ 381 w 381"/>
              <a:gd name="T132" fmla="*/ 612 h 61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81" h="612">
                <a:moveTo>
                  <a:pt x="285" y="0"/>
                </a:moveTo>
                <a:lnTo>
                  <a:pt x="204" y="3"/>
                </a:lnTo>
                <a:lnTo>
                  <a:pt x="169" y="39"/>
                </a:lnTo>
                <a:lnTo>
                  <a:pt x="47" y="178"/>
                </a:lnTo>
                <a:lnTo>
                  <a:pt x="0" y="180"/>
                </a:lnTo>
                <a:lnTo>
                  <a:pt x="14" y="226"/>
                </a:lnTo>
                <a:lnTo>
                  <a:pt x="25" y="281"/>
                </a:lnTo>
                <a:lnTo>
                  <a:pt x="23" y="285"/>
                </a:lnTo>
                <a:lnTo>
                  <a:pt x="66" y="295"/>
                </a:lnTo>
                <a:lnTo>
                  <a:pt x="72" y="319"/>
                </a:lnTo>
                <a:lnTo>
                  <a:pt x="70" y="347"/>
                </a:lnTo>
                <a:lnTo>
                  <a:pt x="71" y="357"/>
                </a:lnTo>
                <a:lnTo>
                  <a:pt x="102" y="387"/>
                </a:lnTo>
                <a:lnTo>
                  <a:pt x="114" y="403"/>
                </a:lnTo>
                <a:lnTo>
                  <a:pt x="113" y="409"/>
                </a:lnTo>
                <a:lnTo>
                  <a:pt x="116" y="415"/>
                </a:lnTo>
                <a:lnTo>
                  <a:pt x="117" y="417"/>
                </a:lnTo>
                <a:lnTo>
                  <a:pt x="102" y="425"/>
                </a:lnTo>
                <a:lnTo>
                  <a:pt x="110" y="438"/>
                </a:lnTo>
                <a:lnTo>
                  <a:pt x="109" y="444"/>
                </a:lnTo>
                <a:lnTo>
                  <a:pt x="104" y="449"/>
                </a:lnTo>
                <a:lnTo>
                  <a:pt x="105" y="451"/>
                </a:lnTo>
                <a:lnTo>
                  <a:pt x="106" y="457"/>
                </a:lnTo>
                <a:lnTo>
                  <a:pt x="106" y="489"/>
                </a:lnTo>
                <a:lnTo>
                  <a:pt x="120" y="490"/>
                </a:lnTo>
                <a:lnTo>
                  <a:pt x="124" y="493"/>
                </a:lnTo>
                <a:lnTo>
                  <a:pt x="123" y="499"/>
                </a:lnTo>
                <a:lnTo>
                  <a:pt x="122" y="506"/>
                </a:lnTo>
                <a:lnTo>
                  <a:pt x="128" y="522"/>
                </a:lnTo>
                <a:lnTo>
                  <a:pt x="127" y="529"/>
                </a:lnTo>
                <a:lnTo>
                  <a:pt x="122" y="532"/>
                </a:lnTo>
                <a:lnTo>
                  <a:pt x="128" y="554"/>
                </a:lnTo>
                <a:lnTo>
                  <a:pt x="133" y="557"/>
                </a:lnTo>
                <a:lnTo>
                  <a:pt x="208" y="544"/>
                </a:lnTo>
                <a:lnTo>
                  <a:pt x="234" y="611"/>
                </a:lnTo>
                <a:lnTo>
                  <a:pt x="298" y="583"/>
                </a:lnTo>
                <a:lnTo>
                  <a:pt x="310" y="469"/>
                </a:lnTo>
                <a:lnTo>
                  <a:pt x="380" y="408"/>
                </a:lnTo>
                <a:lnTo>
                  <a:pt x="343" y="296"/>
                </a:lnTo>
                <a:lnTo>
                  <a:pt x="337" y="193"/>
                </a:lnTo>
                <a:lnTo>
                  <a:pt x="315" y="193"/>
                </a:lnTo>
                <a:lnTo>
                  <a:pt x="274" y="95"/>
                </a:lnTo>
                <a:lnTo>
                  <a:pt x="285" y="0"/>
                </a:lnTo>
              </a:path>
            </a:pathLst>
          </a:custGeom>
          <a:solidFill>
            <a:srgbClr val="CC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3"/>
          <p:cNvSpPr>
            <a:spLocks/>
          </p:cNvSpPr>
          <p:nvPr/>
        </p:nvSpPr>
        <p:spPr bwMode="auto">
          <a:xfrm>
            <a:off x="5580063" y="3201988"/>
            <a:ext cx="844550" cy="520700"/>
          </a:xfrm>
          <a:custGeom>
            <a:avLst/>
            <a:gdLst>
              <a:gd name="T0" fmla="*/ 635157 w 484"/>
              <a:gd name="T1" fmla="*/ 518904 h 290"/>
              <a:gd name="T2" fmla="*/ 586299 w 484"/>
              <a:gd name="T3" fmla="*/ 515313 h 290"/>
              <a:gd name="T4" fmla="*/ 567105 w 484"/>
              <a:gd name="T5" fmla="*/ 518904 h 290"/>
              <a:gd name="T6" fmla="*/ 544421 w 484"/>
              <a:gd name="T7" fmla="*/ 513518 h 290"/>
              <a:gd name="T8" fmla="*/ 544421 w 484"/>
              <a:gd name="T9" fmla="*/ 486585 h 290"/>
              <a:gd name="T10" fmla="*/ 532206 w 484"/>
              <a:gd name="T11" fmla="*/ 479403 h 290"/>
              <a:gd name="T12" fmla="*/ 509522 w 484"/>
              <a:gd name="T13" fmla="*/ 482994 h 290"/>
              <a:gd name="T14" fmla="*/ 500797 w 484"/>
              <a:gd name="T15" fmla="*/ 486585 h 290"/>
              <a:gd name="T16" fmla="*/ 464154 w 484"/>
              <a:gd name="T17" fmla="*/ 488381 h 290"/>
              <a:gd name="T18" fmla="*/ 455429 w 484"/>
              <a:gd name="T19" fmla="*/ 474017 h 290"/>
              <a:gd name="T20" fmla="*/ 451939 w 484"/>
              <a:gd name="T21" fmla="*/ 450675 h 290"/>
              <a:gd name="T22" fmla="*/ 441469 w 484"/>
              <a:gd name="T23" fmla="*/ 439902 h 290"/>
              <a:gd name="T24" fmla="*/ 413550 w 484"/>
              <a:gd name="T25" fmla="*/ 445288 h 290"/>
              <a:gd name="T26" fmla="*/ 373417 w 484"/>
              <a:gd name="T27" fmla="*/ 421946 h 290"/>
              <a:gd name="T28" fmla="*/ 104696 w 484"/>
              <a:gd name="T29" fmla="*/ 405787 h 290"/>
              <a:gd name="T30" fmla="*/ 34899 w 484"/>
              <a:gd name="T31" fmla="*/ 402196 h 290"/>
              <a:gd name="T32" fmla="*/ 0 w 484"/>
              <a:gd name="T33" fmla="*/ 172370 h 290"/>
              <a:gd name="T34" fmla="*/ 48858 w 484"/>
              <a:gd name="T35" fmla="*/ 154414 h 290"/>
              <a:gd name="T36" fmla="*/ 453684 w 484"/>
              <a:gd name="T37" fmla="*/ 41297 h 290"/>
              <a:gd name="T38" fmla="*/ 471133 w 484"/>
              <a:gd name="T39" fmla="*/ 52070 h 290"/>
              <a:gd name="T40" fmla="*/ 483348 w 484"/>
              <a:gd name="T41" fmla="*/ 53866 h 290"/>
              <a:gd name="T42" fmla="*/ 493818 w 484"/>
              <a:gd name="T43" fmla="*/ 62843 h 290"/>
              <a:gd name="T44" fmla="*/ 500797 w 484"/>
              <a:gd name="T45" fmla="*/ 66434 h 290"/>
              <a:gd name="T46" fmla="*/ 507777 w 484"/>
              <a:gd name="T47" fmla="*/ 66434 h 290"/>
              <a:gd name="T48" fmla="*/ 525226 w 484"/>
              <a:gd name="T49" fmla="*/ 41297 h 290"/>
              <a:gd name="T50" fmla="*/ 535696 w 484"/>
              <a:gd name="T51" fmla="*/ 37706 h 290"/>
              <a:gd name="T52" fmla="*/ 542676 w 484"/>
              <a:gd name="T53" fmla="*/ 37706 h 290"/>
              <a:gd name="T54" fmla="*/ 544421 w 484"/>
              <a:gd name="T55" fmla="*/ 34115 h 290"/>
              <a:gd name="T56" fmla="*/ 577575 w 484"/>
              <a:gd name="T57" fmla="*/ 26933 h 290"/>
              <a:gd name="T58" fmla="*/ 582809 w 484"/>
              <a:gd name="T59" fmla="*/ 21546 h 290"/>
              <a:gd name="T60" fmla="*/ 621198 w 484"/>
              <a:gd name="T61" fmla="*/ 5387 h 290"/>
              <a:gd name="T62" fmla="*/ 638647 w 484"/>
              <a:gd name="T63" fmla="*/ 5387 h 290"/>
              <a:gd name="T64" fmla="*/ 663076 w 484"/>
              <a:gd name="T65" fmla="*/ 10773 h 290"/>
              <a:gd name="T66" fmla="*/ 701465 w 484"/>
              <a:gd name="T67" fmla="*/ 1796 h 290"/>
              <a:gd name="T68" fmla="*/ 725894 w 484"/>
              <a:gd name="T69" fmla="*/ 8978 h 290"/>
              <a:gd name="T70" fmla="*/ 739854 w 484"/>
              <a:gd name="T71" fmla="*/ 3591 h 290"/>
              <a:gd name="T72" fmla="*/ 760793 w 484"/>
              <a:gd name="T73" fmla="*/ 1796 h 290"/>
              <a:gd name="T74" fmla="*/ 764283 w 484"/>
              <a:gd name="T75" fmla="*/ 5387 h 290"/>
              <a:gd name="T76" fmla="*/ 774752 w 484"/>
              <a:gd name="T77" fmla="*/ 7182 h 290"/>
              <a:gd name="T78" fmla="*/ 786967 w 484"/>
              <a:gd name="T79" fmla="*/ 0 h 290"/>
              <a:gd name="T80" fmla="*/ 800927 w 484"/>
              <a:gd name="T81" fmla="*/ 1796 h 290"/>
              <a:gd name="T82" fmla="*/ 823611 w 484"/>
              <a:gd name="T83" fmla="*/ 19751 h 290"/>
              <a:gd name="T84" fmla="*/ 837570 w 484"/>
              <a:gd name="T85" fmla="*/ 21546 h 290"/>
              <a:gd name="T86" fmla="*/ 841060 w 484"/>
              <a:gd name="T87" fmla="*/ 16160 h 290"/>
              <a:gd name="T88" fmla="*/ 842805 w 484"/>
              <a:gd name="T89" fmla="*/ 16160 h 290"/>
              <a:gd name="T90" fmla="*/ 841060 w 484"/>
              <a:gd name="T91" fmla="*/ 28728 h 290"/>
              <a:gd name="T92" fmla="*/ 827101 w 484"/>
              <a:gd name="T93" fmla="*/ 80798 h 290"/>
              <a:gd name="T94" fmla="*/ 818376 w 484"/>
              <a:gd name="T95" fmla="*/ 87980 h 290"/>
              <a:gd name="T96" fmla="*/ 771263 w 484"/>
              <a:gd name="T97" fmla="*/ 156210 h 290"/>
              <a:gd name="T98" fmla="*/ 757303 w 484"/>
              <a:gd name="T99" fmla="*/ 199302 h 290"/>
              <a:gd name="T100" fmla="*/ 753813 w 484"/>
              <a:gd name="T101" fmla="*/ 240599 h 290"/>
              <a:gd name="T102" fmla="*/ 757303 w 484"/>
              <a:gd name="T103" fmla="*/ 283692 h 290"/>
              <a:gd name="T104" fmla="*/ 760793 w 484"/>
              <a:gd name="T105" fmla="*/ 330375 h 290"/>
              <a:gd name="T106" fmla="*/ 743344 w 484"/>
              <a:gd name="T107" fmla="*/ 378854 h 290"/>
              <a:gd name="T108" fmla="*/ 732874 w 484"/>
              <a:gd name="T109" fmla="*/ 400400 h 290"/>
              <a:gd name="T110" fmla="*/ 710190 w 484"/>
              <a:gd name="T111" fmla="*/ 425538 h 290"/>
              <a:gd name="T112" fmla="*/ 684016 w 484"/>
              <a:gd name="T113" fmla="*/ 445288 h 290"/>
              <a:gd name="T114" fmla="*/ 666566 w 484"/>
              <a:gd name="T115" fmla="*/ 466835 h 290"/>
              <a:gd name="T116" fmla="*/ 661332 w 484"/>
              <a:gd name="T117" fmla="*/ 482994 h 290"/>
              <a:gd name="T118" fmla="*/ 640392 w 484"/>
              <a:gd name="T119" fmla="*/ 511722 h 290"/>
              <a:gd name="T120" fmla="*/ 635157 w 484"/>
              <a:gd name="T121" fmla="*/ 518904 h 29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84"/>
              <a:gd name="T184" fmla="*/ 0 h 290"/>
              <a:gd name="T185" fmla="*/ 484 w 484"/>
              <a:gd name="T186" fmla="*/ 290 h 29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84" h="290">
                <a:moveTo>
                  <a:pt x="364" y="289"/>
                </a:moveTo>
                <a:lnTo>
                  <a:pt x="336" y="287"/>
                </a:lnTo>
                <a:lnTo>
                  <a:pt x="325" y="289"/>
                </a:lnTo>
                <a:lnTo>
                  <a:pt x="312" y="286"/>
                </a:lnTo>
                <a:lnTo>
                  <a:pt x="312" y="271"/>
                </a:lnTo>
                <a:lnTo>
                  <a:pt x="305" y="267"/>
                </a:lnTo>
                <a:lnTo>
                  <a:pt x="292" y="269"/>
                </a:lnTo>
                <a:lnTo>
                  <a:pt x="287" y="271"/>
                </a:lnTo>
                <a:lnTo>
                  <a:pt x="266" y="272"/>
                </a:lnTo>
                <a:lnTo>
                  <a:pt x="261" y="264"/>
                </a:lnTo>
                <a:lnTo>
                  <a:pt x="259" y="251"/>
                </a:lnTo>
                <a:lnTo>
                  <a:pt x="253" y="245"/>
                </a:lnTo>
                <a:lnTo>
                  <a:pt x="237" y="248"/>
                </a:lnTo>
                <a:lnTo>
                  <a:pt x="214" y="235"/>
                </a:lnTo>
                <a:lnTo>
                  <a:pt x="60" y="226"/>
                </a:lnTo>
                <a:lnTo>
                  <a:pt x="20" y="224"/>
                </a:lnTo>
                <a:lnTo>
                  <a:pt x="0" y="96"/>
                </a:lnTo>
                <a:lnTo>
                  <a:pt x="28" y="86"/>
                </a:lnTo>
                <a:lnTo>
                  <a:pt x="260" y="23"/>
                </a:lnTo>
                <a:lnTo>
                  <a:pt x="270" y="29"/>
                </a:lnTo>
                <a:lnTo>
                  <a:pt x="277" y="30"/>
                </a:lnTo>
                <a:lnTo>
                  <a:pt x="283" y="35"/>
                </a:lnTo>
                <a:lnTo>
                  <a:pt x="287" y="37"/>
                </a:lnTo>
                <a:lnTo>
                  <a:pt x="291" y="37"/>
                </a:lnTo>
                <a:lnTo>
                  <a:pt x="301" y="23"/>
                </a:lnTo>
                <a:lnTo>
                  <a:pt x="307" y="21"/>
                </a:lnTo>
                <a:lnTo>
                  <a:pt x="311" y="21"/>
                </a:lnTo>
                <a:lnTo>
                  <a:pt x="312" y="19"/>
                </a:lnTo>
                <a:lnTo>
                  <a:pt x="331" y="15"/>
                </a:lnTo>
                <a:lnTo>
                  <a:pt x="334" y="12"/>
                </a:lnTo>
                <a:lnTo>
                  <a:pt x="356" y="3"/>
                </a:lnTo>
                <a:lnTo>
                  <a:pt x="366" y="3"/>
                </a:lnTo>
                <a:lnTo>
                  <a:pt x="380" y="6"/>
                </a:lnTo>
                <a:lnTo>
                  <a:pt x="402" y="1"/>
                </a:lnTo>
                <a:lnTo>
                  <a:pt x="416" y="5"/>
                </a:lnTo>
                <a:lnTo>
                  <a:pt x="424" y="2"/>
                </a:lnTo>
                <a:lnTo>
                  <a:pt x="436" y="1"/>
                </a:lnTo>
                <a:lnTo>
                  <a:pt x="438" y="3"/>
                </a:lnTo>
                <a:lnTo>
                  <a:pt x="444" y="4"/>
                </a:lnTo>
                <a:lnTo>
                  <a:pt x="451" y="0"/>
                </a:lnTo>
                <a:lnTo>
                  <a:pt x="459" y="1"/>
                </a:lnTo>
                <a:lnTo>
                  <a:pt x="472" y="11"/>
                </a:lnTo>
                <a:lnTo>
                  <a:pt x="480" y="12"/>
                </a:lnTo>
                <a:lnTo>
                  <a:pt x="482" y="9"/>
                </a:lnTo>
                <a:lnTo>
                  <a:pt x="483" y="9"/>
                </a:lnTo>
                <a:lnTo>
                  <a:pt x="482" y="16"/>
                </a:lnTo>
                <a:lnTo>
                  <a:pt x="474" y="45"/>
                </a:lnTo>
                <a:lnTo>
                  <a:pt x="469" y="49"/>
                </a:lnTo>
                <a:lnTo>
                  <a:pt x="442" y="87"/>
                </a:lnTo>
                <a:lnTo>
                  <a:pt x="434" y="111"/>
                </a:lnTo>
                <a:lnTo>
                  <a:pt x="432" y="134"/>
                </a:lnTo>
                <a:lnTo>
                  <a:pt x="434" y="158"/>
                </a:lnTo>
                <a:lnTo>
                  <a:pt x="436" y="184"/>
                </a:lnTo>
                <a:lnTo>
                  <a:pt x="426" y="211"/>
                </a:lnTo>
                <a:lnTo>
                  <a:pt x="420" y="223"/>
                </a:lnTo>
                <a:lnTo>
                  <a:pt x="407" y="237"/>
                </a:lnTo>
                <a:lnTo>
                  <a:pt x="392" y="248"/>
                </a:lnTo>
                <a:lnTo>
                  <a:pt x="382" y="260"/>
                </a:lnTo>
                <a:lnTo>
                  <a:pt x="379" y="269"/>
                </a:lnTo>
                <a:lnTo>
                  <a:pt x="367" y="285"/>
                </a:lnTo>
                <a:lnTo>
                  <a:pt x="364" y="289"/>
                </a:lnTo>
              </a:path>
            </a:pathLst>
          </a:custGeom>
          <a:solidFill>
            <a:srgbClr val="CC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34"/>
          <p:cNvSpPr>
            <a:spLocks/>
          </p:cNvSpPr>
          <p:nvPr/>
        </p:nvSpPr>
        <p:spPr bwMode="auto">
          <a:xfrm>
            <a:off x="4760913" y="3294063"/>
            <a:ext cx="930275" cy="998537"/>
          </a:xfrm>
          <a:custGeom>
            <a:avLst/>
            <a:gdLst>
              <a:gd name="T0" fmla="*/ 219819 w 529"/>
              <a:gd name="T1" fmla="*/ 959027 h 556"/>
              <a:gd name="T2" fmla="*/ 205751 w 529"/>
              <a:gd name="T3" fmla="*/ 980578 h 556"/>
              <a:gd name="T4" fmla="*/ 130133 w 529"/>
              <a:gd name="T5" fmla="*/ 980578 h 556"/>
              <a:gd name="T6" fmla="*/ 116065 w 529"/>
              <a:gd name="T7" fmla="*/ 996741 h 556"/>
              <a:gd name="T8" fmla="*/ 87928 w 529"/>
              <a:gd name="T9" fmla="*/ 980578 h 556"/>
              <a:gd name="T10" fmla="*/ 63308 w 529"/>
              <a:gd name="T11" fmla="*/ 987761 h 556"/>
              <a:gd name="T12" fmla="*/ 56274 w 529"/>
              <a:gd name="T13" fmla="*/ 985965 h 556"/>
              <a:gd name="T14" fmla="*/ 35171 w 529"/>
              <a:gd name="T15" fmla="*/ 951843 h 556"/>
              <a:gd name="T16" fmla="*/ 38688 w 529"/>
              <a:gd name="T17" fmla="*/ 932088 h 556"/>
              <a:gd name="T18" fmla="*/ 31654 w 529"/>
              <a:gd name="T19" fmla="*/ 930292 h 556"/>
              <a:gd name="T20" fmla="*/ 7034 w 529"/>
              <a:gd name="T21" fmla="*/ 930292 h 556"/>
              <a:gd name="T22" fmla="*/ 0 w 529"/>
              <a:gd name="T23" fmla="*/ 899761 h 556"/>
              <a:gd name="T24" fmla="*/ 5276 w 529"/>
              <a:gd name="T25" fmla="*/ 892577 h 556"/>
              <a:gd name="T26" fmla="*/ 0 w 529"/>
              <a:gd name="T27" fmla="*/ 880005 h 556"/>
              <a:gd name="T28" fmla="*/ 7034 w 529"/>
              <a:gd name="T29" fmla="*/ 862046 h 556"/>
              <a:gd name="T30" fmla="*/ 91445 w 529"/>
              <a:gd name="T31" fmla="*/ 745311 h 556"/>
              <a:gd name="T32" fmla="*/ 121340 w 529"/>
              <a:gd name="T33" fmla="*/ 712984 h 556"/>
              <a:gd name="T34" fmla="*/ 82652 w 529"/>
              <a:gd name="T35" fmla="*/ 608820 h 556"/>
              <a:gd name="T36" fmla="*/ 119582 w 529"/>
              <a:gd name="T37" fmla="*/ 542371 h 556"/>
              <a:gd name="T38" fmla="*/ 188165 w 529"/>
              <a:gd name="T39" fmla="*/ 452574 h 556"/>
              <a:gd name="T40" fmla="*/ 219819 w 529"/>
              <a:gd name="T41" fmla="*/ 441799 h 556"/>
              <a:gd name="T42" fmla="*/ 318298 w 529"/>
              <a:gd name="T43" fmla="*/ 348410 h 556"/>
              <a:gd name="T44" fmla="*/ 325332 w 529"/>
              <a:gd name="T45" fmla="*/ 332247 h 556"/>
              <a:gd name="T46" fmla="*/ 293678 w 529"/>
              <a:gd name="T47" fmla="*/ 343023 h 556"/>
              <a:gd name="T48" fmla="*/ 286644 w 529"/>
              <a:gd name="T49" fmla="*/ 321471 h 556"/>
              <a:gd name="T50" fmla="*/ 297196 w 529"/>
              <a:gd name="T51" fmla="*/ 312492 h 556"/>
              <a:gd name="T52" fmla="*/ 297196 w 529"/>
              <a:gd name="T53" fmla="*/ 290941 h 556"/>
              <a:gd name="T54" fmla="*/ 335884 w 529"/>
              <a:gd name="T55" fmla="*/ 267594 h 556"/>
              <a:gd name="T56" fmla="*/ 328850 w 529"/>
              <a:gd name="T57" fmla="*/ 242451 h 556"/>
              <a:gd name="T58" fmla="*/ 460741 w 529"/>
              <a:gd name="T59" fmla="*/ 177797 h 556"/>
              <a:gd name="T60" fmla="*/ 604942 w 529"/>
              <a:gd name="T61" fmla="*/ 100572 h 556"/>
              <a:gd name="T62" fmla="*/ 710456 w 529"/>
              <a:gd name="T63" fmla="*/ 39510 h 556"/>
              <a:gd name="T64" fmla="*/ 794866 w 529"/>
              <a:gd name="T65" fmla="*/ 3592 h 556"/>
              <a:gd name="T66" fmla="*/ 810693 w 529"/>
              <a:gd name="T67" fmla="*/ 0 h 556"/>
              <a:gd name="T68" fmla="*/ 823003 w 529"/>
              <a:gd name="T69" fmla="*/ 80817 h 556"/>
              <a:gd name="T70" fmla="*/ 858174 w 529"/>
              <a:gd name="T71" fmla="*/ 310696 h 556"/>
              <a:gd name="T72" fmla="*/ 928516 w 529"/>
              <a:gd name="T73" fmla="*/ 312492 h 556"/>
              <a:gd name="T74" fmla="*/ 817727 w 529"/>
              <a:gd name="T75" fmla="*/ 362778 h 556"/>
              <a:gd name="T76" fmla="*/ 745627 w 529"/>
              <a:gd name="T77" fmla="*/ 398696 h 556"/>
              <a:gd name="T78" fmla="*/ 636596 w 529"/>
              <a:gd name="T79" fmla="*/ 465146 h 556"/>
              <a:gd name="T80" fmla="*/ 608460 w 529"/>
              <a:gd name="T81" fmla="*/ 486697 h 556"/>
              <a:gd name="T82" fmla="*/ 608460 w 529"/>
              <a:gd name="T83" fmla="*/ 544167 h 556"/>
              <a:gd name="T84" fmla="*/ 564496 w 529"/>
              <a:gd name="T85" fmla="*/ 583677 h 556"/>
              <a:gd name="T86" fmla="*/ 434363 w 529"/>
              <a:gd name="T87" fmla="*/ 682453 h 556"/>
              <a:gd name="T88" fmla="*/ 434363 w 529"/>
              <a:gd name="T89" fmla="*/ 730943 h 556"/>
              <a:gd name="T90" fmla="*/ 409743 w 529"/>
              <a:gd name="T91" fmla="*/ 748903 h 556"/>
              <a:gd name="T92" fmla="*/ 265542 w 529"/>
              <a:gd name="T93" fmla="*/ 899761 h 556"/>
              <a:gd name="T94" fmla="*/ 219819 w 529"/>
              <a:gd name="T95" fmla="*/ 959027 h 55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29"/>
              <a:gd name="T145" fmla="*/ 0 h 556"/>
              <a:gd name="T146" fmla="*/ 529 w 529"/>
              <a:gd name="T147" fmla="*/ 556 h 55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29" h="556">
                <a:moveTo>
                  <a:pt x="125" y="534"/>
                </a:moveTo>
                <a:lnTo>
                  <a:pt x="117" y="546"/>
                </a:lnTo>
                <a:lnTo>
                  <a:pt x="74" y="546"/>
                </a:lnTo>
                <a:lnTo>
                  <a:pt x="66" y="555"/>
                </a:lnTo>
                <a:lnTo>
                  <a:pt x="50" y="546"/>
                </a:lnTo>
                <a:lnTo>
                  <a:pt x="36" y="550"/>
                </a:lnTo>
                <a:lnTo>
                  <a:pt x="32" y="549"/>
                </a:lnTo>
                <a:lnTo>
                  <a:pt x="20" y="530"/>
                </a:lnTo>
                <a:lnTo>
                  <a:pt x="22" y="519"/>
                </a:lnTo>
                <a:lnTo>
                  <a:pt x="18" y="518"/>
                </a:lnTo>
                <a:lnTo>
                  <a:pt x="4" y="518"/>
                </a:lnTo>
                <a:lnTo>
                  <a:pt x="0" y="501"/>
                </a:lnTo>
                <a:lnTo>
                  <a:pt x="3" y="497"/>
                </a:lnTo>
                <a:lnTo>
                  <a:pt x="0" y="490"/>
                </a:lnTo>
                <a:lnTo>
                  <a:pt x="4" y="480"/>
                </a:lnTo>
                <a:lnTo>
                  <a:pt x="52" y="415"/>
                </a:lnTo>
                <a:lnTo>
                  <a:pt x="69" y="397"/>
                </a:lnTo>
                <a:lnTo>
                  <a:pt x="47" y="339"/>
                </a:lnTo>
                <a:lnTo>
                  <a:pt x="68" y="302"/>
                </a:lnTo>
                <a:lnTo>
                  <a:pt x="107" y="252"/>
                </a:lnTo>
                <a:lnTo>
                  <a:pt x="125" y="246"/>
                </a:lnTo>
                <a:lnTo>
                  <a:pt x="181" y="194"/>
                </a:lnTo>
                <a:lnTo>
                  <a:pt x="185" y="185"/>
                </a:lnTo>
                <a:lnTo>
                  <a:pt x="167" y="191"/>
                </a:lnTo>
                <a:lnTo>
                  <a:pt x="163" y="179"/>
                </a:lnTo>
                <a:lnTo>
                  <a:pt x="169" y="174"/>
                </a:lnTo>
                <a:lnTo>
                  <a:pt x="169" y="162"/>
                </a:lnTo>
                <a:lnTo>
                  <a:pt x="191" y="149"/>
                </a:lnTo>
                <a:lnTo>
                  <a:pt x="187" y="135"/>
                </a:lnTo>
                <a:lnTo>
                  <a:pt x="262" y="99"/>
                </a:lnTo>
                <a:lnTo>
                  <a:pt x="344" y="56"/>
                </a:lnTo>
                <a:lnTo>
                  <a:pt x="404" y="22"/>
                </a:lnTo>
                <a:lnTo>
                  <a:pt x="452" y="2"/>
                </a:lnTo>
                <a:lnTo>
                  <a:pt x="461" y="0"/>
                </a:lnTo>
                <a:lnTo>
                  <a:pt x="468" y="45"/>
                </a:lnTo>
                <a:lnTo>
                  <a:pt x="488" y="173"/>
                </a:lnTo>
                <a:lnTo>
                  <a:pt x="528" y="174"/>
                </a:lnTo>
                <a:lnTo>
                  <a:pt x="465" y="202"/>
                </a:lnTo>
                <a:lnTo>
                  <a:pt x="424" y="222"/>
                </a:lnTo>
                <a:lnTo>
                  <a:pt x="362" y="259"/>
                </a:lnTo>
                <a:lnTo>
                  <a:pt x="346" y="271"/>
                </a:lnTo>
                <a:lnTo>
                  <a:pt x="346" y="303"/>
                </a:lnTo>
                <a:lnTo>
                  <a:pt x="321" y="325"/>
                </a:lnTo>
                <a:lnTo>
                  <a:pt x="247" y="380"/>
                </a:lnTo>
                <a:lnTo>
                  <a:pt x="247" y="407"/>
                </a:lnTo>
                <a:lnTo>
                  <a:pt x="233" y="417"/>
                </a:lnTo>
                <a:lnTo>
                  <a:pt x="151" y="501"/>
                </a:lnTo>
                <a:lnTo>
                  <a:pt x="125" y="534"/>
                </a:lnTo>
              </a:path>
            </a:pathLst>
          </a:custGeom>
          <a:solidFill>
            <a:srgbClr val="66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35"/>
          <p:cNvSpPr>
            <a:spLocks/>
          </p:cNvSpPr>
          <p:nvPr/>
        </p:nvSpPr>
        <p:spPr bwMode="auto">
          <a:xfrm>
            <a:off x="3670300" y="3498850"/>
            <a:ext cx="773113" cy="1062038"/>
          </a:xfrm>
          <a:custGeom>
            <a:avLst/>
            <a:gdLst>
              <a:gd name="T0" fmla="*/ 26178 w 443"/>
              <a:gd name="T1" fmla="*/ 820078 h 575"/>
              <a:gd name="T2" fmla="*/ 102965 w 443"/>
              <a:gd name="T3" fmla="*/ 651999 h 575"/>
              <a:gd name="T4" fmla="*/ 111691 w 443"/>
              <a:gd name="T5" fmla="*/ 592894 h 575"/>
              <a:gd name="T6" fmla="*/ 118672 w 443"/>
              <a:gd name="T7" fmla="*/ 543025 h 575"/>
              <a:gd name="T8" fmla="*/ 155321 w 443"/>
              <a:gd name="T9" fmla="*/ 450673 h 575"/>
              <a:gd name="T10" fmla="*/ 225128 w 443"/>
              <a:gd name="T11" fmla="*/ 404498 h 575"/>
              <a:gd name="T12" fmla="*/ 240834 w 443"/>
              <a:gd name="T13" fmla="*/ 363863 h 575"/>
              <a:gd name="T14" fmla="*/ 275738 w 443"/>
              <a:gd name="T15" fmla="*/ 301065 h 575"/>
              <a:gd name="T16" fmla="*/ 277483 w 443"/>
              <a:gd name="T17" fmla="*/ 214255 h 575"/>
              <a:gd name="T18" fmla="*/ 300170 w 443"/>
              <a:gd name="T19" fmla="*/ 201325 h 575"/>
              <a:gd name="T20" fmla="*/ 417097 w 443"/>
              <a:gd name="T21" fmla="*/ 40634 h 575"/>
              <a:gd name="T22" fmla="*/ 745190 w 443"/>
              <a:gd name="T23" fmla="*/ 0 h 575"/>
              <a:gd name="T24" fmla="*/ 736464 w 443"/>
              <a:gd name="T25" fmla="*/ 40634 h 575"/>
              <a:gd name="T26" fmla="*/ 708542 w 443"/>
              <a:gd name="T27" fmla="*/ 62799 h 575"/>
              <a:gd name="T28" fmla="*/ 696325 w 443"/>
              <a:gd name="T29" fmla="*/ 62799 h 575"/>
              <a:gd name="T30" fmla="*/ 645715 w 443"/>
              <a:gd name="T31" fmla="*/ 99739 h 575"/>
              <a:gd name="T32" fmla="*/ 607321 w 443"/>
              <a:gd name="T33" fmla="*/ 138527 h 575"/>
              <a:gd name="T34" fmla="*/ 649206 w 443"/>
              <a:gd name="T35" fmla="*/ 219796 h 575"/>
              <a:gd name="T36" fmla="*/ 680619 w 443"/>
              <a:gd name="T37" fmla="*/ 241960 h 575"/>
              <a:gd name="T38" fmla="*/ 684109 w 443"/>
              <a:gd name="T39" fmla="*/ 277053 h 575"/>
              <a:gd name="T40" fmla="*/ 673638 w 443"/>
              <a:gd name="T41" fmla="*/ 319535 h 575"/>
              <a:gd name="T42" fmla="*/ 645715 w 443"/>
              <a:gd name="T43" fmla="*/ 389722 h 575"/>
              <a:gd name="T44" fmla="*/ 677128 w 443"/>
              <a:gd name="T45" fmla="*/ 439591 h 575"/>
              <a:gd name="T46" fmla="*/ 696325 w 443"/>
              <a:gd name="T47" fmla="*/ 437744 h 575"/>
              <a:gd name="T48" fmla="*/ 717267 w 443"/>
              <a:gd name="T49" fmla="*/ 417427 h 575"/>
              <a:gd name="T50" fmla="*/ 741700 w 443"/>
              <a:gd name="T51" fmla="*/ 365710 h 575"/>
              <a:gd name="T52" fmla="*/ 722503 w 443"/>
              <a:gd name="T53" fmla="*/ 443285 h 575"/>
              <a:gd name="T54" fmla="*/ 713777 w 443"/>
              <a:gd name="T55" fmla="*/ 539331 h 575"/>
              <a:gd name="T56" fmla="*/ 745190 w 443"/>
              <a:gd name="T57" fmla="*/ 520860 h 575"/>
              <a:gd name="T58" fmla="*/ 741700 w 443"/>
              <a:gd name="T59" fmla="*/ 565189 h 575"/>
              <a:gd name="T60" fmla="*/ 631754 w 443"/>
              <a:gd name="T61" fmla="*/ 779443 h 575"/>
              <a:gd name="T62" fmla="*/ 586379 w 443"/>
              <a:gd name="T63" fmla="*/ 860712 h 575"/>
              <a:gd name="T64" fmla="*/ 525298 w 443"/>
              <a:gd name="T65" fmla="*/ 1002933 h 575"/>
              <a:gd name="T66" fmla="*/ 500866 w 443"/>
              <a:gd name="T67" fmla="*/ 1060191 h 575"/>
              <a:gd name="T68" fmla="*/ 268757 w 443"/>
              <a:gd name="T69" fmla="*/ 982616 h 575"/>
              <a:gd name="T70" fmla="*/ 197205 w 443"/>
              <a:gd name="T71" fmla="*/ 984463 h 575"/>
              <a:gd name="T72" fmla="*/ 134379 w 443"/>
              <a:gd name="T73" fmla="*/ 943828 h 57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43"/>
              <a:gd name="T112" fmla="*/ 0 h 575"/>
              <a:gd name="T113" fmla="*/ 443 w 443"/>
              <a:gd name="T114" fmla="*/ 575 h 57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43" h="575">
                <a:moveTo>
                  <a:pt x="0" y="474"/>
                </a:moveTo>
                <a:lnTo>
                  <a:pt x="15" y="444"/>
                </a:lnTo>
                <a:lnTo>
                  <a:pt x="51" y="424"/>
                </a:lnTo>
                <a:lnTo>
                  <a:pt x="59" y="353"/>
                </a:lnTo>
                <a:lnTo>
                  <a:pt x="56" y="340"/>
                </a:lnTo>
                <a:lnTo>
                  <a:pt x="64" y="321"/>
                </a:lnTo>
                <a:lnTo>
                  <a:pt x="70" y="309"/>
                </a:lnTo>
                <a:lnTo>
                  <a:pt x="68" y="294"/>
                </a:lnTo>
                <a:lnTo>
                  <a:pt x="74" y="263"/>
                </a:lnTo>
                <a:lnTo>
                  <a:pt x="89" y="244"/>
                </a:lnTo>
                <a:lnTo>
                  <a:pt x="107" y="231"/>
                </a:lnTo>
                <a:lnTo>
                  <a:pt x="129" y="219"/>
                </a:lnTo>
                <a:lnTo>
                  <a:pt x="134" y="209"/>
                </a:lnTo>
                <a:lnTo>
                  <a:pt x="138" y="197"/>
                </a:lnTo>
                <a:lnTo>
                  <a:pt x="156" y="170"/>
                </a:lnTo>
                <a:lnTo>
                  <a:pt x="158" y="163"/>
                </a:lnTo>
                <a:lnTo>
                  <a:pt x="156" y="131"/>
                </a:lnTo>
                <a:lnTo>
                  <a:pt x="159" y="116"/>
                </a:lnTo>
                <a:lnTo>
                  <a:pt x="164" y="109"/>
                </a:lnTo>
                <a:lnTo>
                  <a:pt x="172" y="109"/>
                </a:lnTo>
                <a:lnTo>
                  <a:pt x="187" y="112"/>
                </a:lnTo>
                <a:lnTo>
                  <a:pt x="239" y="22"/>
                </a:lnTo>
                <a:lnTo>
                  <a:pt x="230" y="12"/>
                </a:lnTo>
                <a:lnTo>
                  <a:pt x="427" y="0"/>
                </a:lnTo>
                <a:lnTo>
                  <a:pt x="442" y="5"/>
                </a:lnTo>
                <a:lnTo>
                  <a:pt x="422" y="22"/>
                </a:lnTo>
                <a:lnTo>
                  <a:pt x="406" y="30"/>
                </a:lnTo>
                <a:lnTo>
                  <a:pt x="406" y="34"/>
                </a:lnTo>
                <a:lnTo>
                  <a:pt x="401" y="36"/>
                </a:lnTo>
                <a:lnTo>
                  <a:pt x="399" y="34"/>
                </a:lnTo>
                <a:lnTo>
                  <a:pt x="394" y="35"/>
                </a:lnTo>
                <a:lnTo>
                  <a:pt x="370" y="54"/>
                </a:lnTo>
                <a:lnTo>
                  <a:pt x="368" y="51"/>
                </a:lnTo>
                <a:lnTo>
                  <a:pt x="348" y="75"/>
                </a:lnTo>
                <a:lnTo>
                  <a:pt x="366" y="103"/>
                </a:lnTo>
                <a:lnTo>
                  <a:pt x="372" y="119"/>
                </a:lnTo>
                <a:lnTo>
                  <a:pt x="388" y="133"/>
                </a:lnTo>
                <a:lnTo>
                  <a:pt x="390" y="131"/>
                </a:lnTo>
                <a:lnTo>
                  <a:pt x="397" y="145"/>
                </a:lnTo>
                <a:lnTo>
                  <a:pt x="392" y="150"/>
                </a:lnTo>
                <a:lnTo>
                  <a:pt x="381" y="169"/>
                </a:lnTo>
                <a:lnTo>
                  <a:pt x="386" y="173"/>
                </a:lnTo>
                <a:lnTo>
                  <a:pt x="386" y="181"/>
                </a:lnTo>
                <a:lnTo>
                  <a:pt x="370" y="211"/>
                </a:lnTo>
                <a:lnTo>
                  <a:pt x="377" y="218"/>
                </a:lnTo>
                <a:lnTo>
                  <a:pt x="388" y="238"/>
                </a:lnTo>
                <a:lnTo>
                  <a:pt x="397" y="242"/>
                </a:lnTo>
                <a:lnTo>
                  <a:pt x="399" y="237"/>
                </a:lnTo>
                <a:lnTo>
                  <a:pt x="412" y="230"/>
                </a:lnTo>
                <a:lnTo>
                  <a:pt x="411" y="226"/>
                </a:lnTo>
                <a:lnTo>
                  <a:pt x="414" y="223"/>
                </a:lnTo>
                <a:lnTo>
                  <a:pt x="425" y="198"/>
                </a:lnTo>
                <a:lnTo>
                  <a:pt x="430" y="200"/>
                </a:lnTo>
                <a:lnTo>
                  <a:pt x="414" y="240"/>
                </a:lnTo>
                <a:lnTo>
                  <a:pt x="407" y="291"/>
                </a:lnTo>
                <a:lnTo>
                  <a:pt x="409" y="292"/>
                </a:lnTo>
                <a:lnTo>
                  <a:pt x="424" y="279"/>
                </a:lnTo>
                <a:lnTo>
                  <a:pt x="427" y="282"/>
                </a:lnTo>
                <a:lnTo>
                  <a:pt x="428" y="293"/>
                </a:lnTo>
                <a:lnTo>
                  <a:pt x="425" y="306"/>
                </a:lnTo>
                <a:lnTo>
                  <a:pt x="404" y="351"/>
                </a:lnTo>
                <a:lnTo>
                  <a:pt x="362" y="422"/>
                </a:lnTo>
                <a:lnTo>
                  <a:pt x="354" y="441"/>
                </a:lnTo>
                <a:lnTo>
                  <a:pt x="336" y="466"/>
                </a:lnTo>
                <a:lnTo>
                  <a:pt x="316" y="508"/>
                </a:lnTo>
                <a:lnTo>
                  <a:pt x="301" y="543"/>
                </a:lnTo>
                <a:lnTo>
                  <a:pt x="291" y="560"/>
                </a:lnTo>
                <a:lnTo>
                  <a:pt x="287" y="574"/>
                </a:lnTo>
                <a:lnTo>
                  <a:pt x="162" y="501"/>
                </a:lnTo>
                <a:lnTo>
                  <a:pt x="154" y="532"/>
                </a:lnTo>
                <a:lnTo>
                  <a:pt x="149" y="567"/>
                </a:lnTo>
                <a:lnTo>
                  <a:pt x="113" y="533"/>
                </a:lnTo>
                <a:lnTo>
                  <a:pt x="98" y="518"/>
                </a:lnTo>
                <a:lnTo>
                  <a:pt x="77" y="511"/>
                </a:lnTo>
                <a:lnTo>
                  <a:pt x="0" y="474"/>
                </a:lnTo>
              </a:path>
            </a:pathLst>
          </a:custGeom>
          <a:solidFill>
            <a:srgbClr val="66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36"/>
          <p:cNvSpPr>
            <a:spLocks/>
          </p:cNvSpPr>
          <p:nvPr/>
        </p:nvSpPr>
        <p:spPr bwMode="auto">
          <a:xfrm>
            <a:off x="4217988" y="3500438"/>
            <a:ext cx="882650" cy="1400175"/>
          </a:xfrm>
          <a:custGeom>
            <a:avLst/>
            <a:gdLst>
              <a:gd name="T0" fmla="*/ 503875 w 508"/>
              <a:gd name="T1" fmla="*/ 1315589 h 778"/>
              <a:gd name="T2" fmla="*/ 185913 w 508"/>
              <a:gd name="T3" fmla="*/ 1184210 h 778"/>
              <a:gd name="T4" fmla="*/ 0 w 508"/>
              <a:gd name="T5" fmla="*/ 910654 h 778"/>
              <a:gd name="T6" fmla="*/ 66025 w 508"/>
              <a:gd name="T7" fmla="*/ 791873 h 778"/>
              <a:gd name="T8" fmla="*/ 152900 w 508"/>
              <a:gd name="T9" fmla="*/ 629899 h 778"/>
              <a:gd name="T10" fmla="*/ 196338 w 508"/>
              <a:gd name="T11" fmla="*/ 525516 h 778"/>
              <a:gd name="T12" fmla="*/ 187650 w 508"/>
              <a:gd name="T13" fmla="*/ 500320 h 778"/>
              <a:gd name="T14" fmla="*/ 158113 w 508"/>
              <a:gd name="T15" fmla="*/ 521916 h 778"/>
              <a:gd name="T16" fmla="*/ 198075 w 508"/>
              <a:gd name="T17" fmla="*/ 359942 h 778"/>
              <a:gd name="T18" fmla="*/ 172013 w 508"/>
              <a:gd name="T19" fmla="*/ 399536 h 778"/>
              <a:gd name="T20" fmla="*/ 166800 w 508"/>
              <a:gd name="T21" fmla="*/ 412134 h 778"/>
              <a:gd name="T22" fmla="*/ 140738 w 508"/>
              <a:gd name="T23" fmla="*/ 431931 h 778"/>
              <a:gd name="T24" fmla="*/ 105988 w 508"/>
              <a:gd name="T25" fmla="*/ 390537 h 778"/>
              <a:gd name="T26" fmla="*/ 123363 w 508"/>
              <a:gd name="T27" fmla="*/ 325748 h 778"/>
              <a:gd name="T28" fmla="*/ 114675 w 508"/>
              <a:gd name="T29" fmla="*/ 302351 h 778"/>
              <a:gd name="T30" fmla="*/ 142475 w 508"/>
              <a:gd name="T31" fmla="*/ 260958 h 778"/>
              <a:gd name="T32" fmla="*/ 125100 w 508"/>
              <a:gd name="T33" fmla="*/ 237562 h 778"/>
              <a:gd name="T34" fmla="*/ 86875 w 508"/>
              <a:gd name="T35" fmla="*/ 185370 h 778"/>
              <a:gd name="T36" fmla="*/ 90350 w 508"/>
              <a:gd name="T37" fmla="*/ 88186 h 778"/>
              <a:gd name="T38" fmla="*/ 137263 w 508"/>
              <a:gd name="T39" fmla="*/ 61190 h 778"/>
              <a:gd name="T40" fmla="*/ 147688 w 508"/>
              <a:gd name="T41" fmla="*/ 62990 h 778"/>
              <a:gd name="T42" fmla="*/ 158113 w 508"/>
              <a:gd name="T43" fmla="*/ 52192 h 778"/>
              <a:gd name="T44" fmla="*/ 218925 w 508"/>
              <a:gd name="T45" fmla="*/ 7199 h 778"/>
              <a:gd name="T46" fmla="*/ 552525 w 508"/>
              <a:gd name="T47" fmla="*/ 53991 h 778"/>
              <a:gd name="T48" fmla="*/ 738438 w 508"/>
              <a:gd name="T49" fmla="*/ 48592 h 778"/>
              <a:gd name="T50" fmla="*/ 828788 w 508"/>
              <a:gd name="T51" fmla="*/ 59390 h 778"/>
              <a:gd name="T52" fmla="*/ 880913 w 508"/>
              <a:gd name="T53" fmla="*/ 53991 h 778"/>
              <a:gd name="T54" fmla="*/ 844425 w 508"/>
              <a:gd name="T55" fmla="*/ 98984 h 778"/>
              <a:gd name="T56" fmla="*/ 839213 w 508"/>
              <a:gd name="T57" fmla="*/ 129579 h 778"/>
              <a:gd name="T58" fmla="*/ 863538 w 508"/>
              <a:gd name="T59" fmla="*/ 134978 h 778"/>
              <a:gd name="T60" fmla="*/ 734963 w 508"/>
              <a:gd name="T61" fmla="*/ 239362 h 778"/>
              <a:gd name="T62" fmla="*/ 630713 w 508"/>
              <a:gd name="T63" fmla="*/ 395936 h 778"/>
              <a:gd name="T64" fmla="*/ 639400 w 508"/>
              <a:gd name="T65" fmla="*/ 532714 h 778"/>
              <a:gd name="T66" fmla="*/ 547313 w 508"/>
              <a:gd name="T67" fmla="*/ 667693 h 778"/>
              <a:gd name="T68" fmla="*/ 550788 w 508"/>
              <a:gd name="T69" fmla="*/ 687490 h 778"/>
              <a:gd name="T70" fmla="*/ 580325 w 508"/>
              <a:gd name="T71" fmla="*/ 718085 h 778"/>
              <a:gd name="T72" fmla="*/ 583800 w 508"/>
              <a:gd name="T73" fmla="*/ 739681 h 778"/>
              <a:gd name="T74" fmla="*/ 611600 w 508"/>
              <a:gd name="T75" fmla="*/ 775675 h 778"/>
              <a:gd name="T76" fmla="*/ 663725 w 508"/>
              <a:gd name="T77" fmla="*/ 784674 h 778"/>
              <a:gd name="T78" fmla="*/ 752338 w 508"/>
              <a:gd name="T79" fmla="*/ 768476 h 778"/>
              <a:gd name="T80" fmla="*/ 840950 w 508"/>
              <a:gd name="T81" fmla="*/ 984442 h 778"/>
              <a:gd name="T82" fmla="*/ 741913 w 508"/>
              <a:gd name="T83" fmla="*/ 1106822 h 778"/>
              <a:gd name="T84" fmla="*/ 668938 w 508"/>
              <a:gd name="T85" fmla="*/ 1254398 h 77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08"/>
              <a:gd name="T130" fmla="*/ 0 h 778"/>
              <a:gd name="T131" fmla="*/ 508 w 508"/>
              <a:gd name="T132" fmla="*/ 778 h 77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08" h="778">
                <a:moveTo>
                  <a:pt x="343" y="777"/>
                </a:moveTo>
                <a:lnTo>
                  <a:pt x="290" y="731"/>
                </a:lnTo>
                <a:lnTo>
                  <a:pt x="157" y="695"/>
                </a:lnTo>
                <a:lnTo>
                  <a:pt x="107" y="658"/>
                </a:lnTo>
                <a:lnTo>
                  <a:pt x="18" y="590"/>
                </a:lnTo>
                <a:lnTo>
                  <a:pt x="0" y="506"/>
                </a:lnTo>
                <a:lnTo>
                  <a:pt x="20" y="465"/>
                </a:lnTo>
                <a:lnTo>
                  <a:pt x="38" y="440"/>
                </a:lnTo>
                <a:lnTo>
                  <a:pt x="46" y="421"/>
                </a:lnTo>
                <a:lnTo>
                  <a:pt x="88" y="350"/>
                </a:lnTo>
                <a:lnTo>
                  <a:pt x="110" y="305"/>
                </a:lnTo>
                <a:lnTo>
                  <a:pt x="113" y="292"/>
                </a:lnTo>
                <a:lnTo>
                  <a:pt x="111" y="281"/>
                </a:lnTo>
                <a:lnTo>
                  <a:pt x="108" y="278"/>
                </a:lnTo>
                <a:lnTo>
                  <a:pt x="93" y="291"/>
                </a:lnTo>
                <a:lnTo>
                  <a:pt x="91" y="290"/>
                </a:lnTo>
                <a:lnTo>
                  <a:pt x="98" y="238"/>
                </a:lnTo>
                <a:lnTo>
                  <a:pt x="114" y="200"/>
                </a:lnTo>
                <a:lnTo>
                  <a:pt x="109" y="197"/>
                </a:lnTo>
                <a:lnTo>
                  <a:pt x="99" y="222"/>
                </a:lnTo>
                <a:lnTo>
                  <a:pt x="95" y="224"/>
                </a:lnTo>
                <a:lnTo>
                  <a:pt x="96" y="229"/>
                </a:lnTo>
                <a:lnTo>
                  <a:pt x="83" y="236"/>
                </a:lnTo>
                <a:lnTo>
                  <a:pt x="81" y="240"/>
                </a:lnTo>
                <a:lnTo>
                  <a:pt x="72" y="237"/>
                </a:lnTo>
                <a:lnTo>
                  <a:pt x="61" y="217"/>
                </a:lnTo>
                <a:lnTo>
                  <a:pt x="54" y="210"/>
                </a:lnTo>
                <a:lnTo>
                  <a:pt x="71" y="181"/>
                </a:lnTo>
                <a:lnTo>
                  <a:pt x="70" y="171"/>
                </a:lnTo>
                <a:lnTo>
                  <a:pt x="66" y="168"/>
                </a:lnTo>
                <a:lnTo>
                  <a:pt x="76" y="149"/>
                </a:lnTo>
                <a:lnTo>
                  <a:pt x="82" y="145"/>
                </a:lnTo>
                <a:lnTo>
                  <a:pt x="74" y="130"/>
                </a:lnTo>
                <a:lnTo>
                  <a:pt x="72" y="132"/>
                </a:lnTo>
                <a:lnTo>
                  <a:pt x="56" y="119"/>
                </a:lnTo>
                <a:lnTo>
                  <a:pt x="50" y="103"/>
                </a:lnTo>
                <a:lnTo>
                  <a:pt x="32" y="73"/>
                </a:lnTo>
                <a:lnTo>
                  <a:pt x="52" y="49"/>
                </a:lnTo>
                <a:lnTo>
                  <a:pt x="54" y="52"/>
                </a:lnTo>
                <a:lnTo>
                  <a:pt x="79" y="34"/>
                </a:lnTo>
                <a:lnTo>
                  <a:pt x="83" y="33"/>
                </a:lnTo>
                <a:lnTo>
                  <a:pt x="85" y="35"/>
                </a:lnTo>
                <a:lnTo>
                  <a:pt x="91" y="33"/>
                </a:lnTo>
                <a:lnTo>
                  <a:pt x="91" y="29"/>
                </a:lnTo>
                <a:lnTo>
                  <a:pt x="106" y="21"/>
                </a:lnTo>
                <a:lnTo>
                  <a:pt x="126" y="4"/>
                </a:lnTo>
                <a:lnTo>
                  <a:pt x="274" y="59"/>
                </a:lnTo>
                <a:lnTo>
                  <a:pt x="318" y="30"/>
                </a:lnTo>
                <a:lnTo>
                  <a:pt x="378" y="0"/>
                </a:lnTo>
                <a:lnTo>
                  <a:pt x="425" y="27"/>
                </a:lnTo>
                <a:lnTo>
                  <a:pt x="468" y="20"/>
                </a:lnTo>
                <a:lnTo>
                  <a:pt x="477" y="33"/>
                </a:lnTo>
                <a:lnTo>
                  <a:pt x="503" y="16"/>
                </a:lnTo>
                <a:lnTo>
                  <a:pt x="507" y="30"/>
                </a:lnTo>
                <a:lnTo>
                  <a:pt x="486" y="43"/>
                </a:lnTo>
                <a:lnTo>
                  <a:pt x="486" y="55"/>
                </a:lnTo>
                <a:lnTo>
                  <a:pt x="479" y="60"/>
                </a:lnTo>
                <a:lnTo>
                  <a:pt x="483" y="72"/>
                </a:lnTo>
                <a:lnTo>
                  <a:pt x="502" y="66"/>
                </a:lnTo>
                <a:lnTo>
                  <a:pt x="497" y="75"/>
                </a:lnTo>
                <a:lnTo>
                  <a:pt x="441" y="126"/>
                </a:lnTo>
                <a:lnTo>
                  <a:pt x="423" y="133"/>
                </a:lnTo>
                <a:lnTo>
                  <a:pt x="385" y="183"/>
                </a:lnTo>
                <a:lnTo>
                  <a:pt x="363" y="220"/>
                </a:lnTo>
                <a:lnTo>
                  <a:pt x="385" y="278"/>
                </a:lnTo>
                <a:lnTo>
                  <a:pt x="368" y="296"/>
                </a:lnTo>
                <a:lnTo>
                  <a:pt x="320" y="361"/>
                </a:lnTo>
                <a:lnTo>
                  <a:pt x="315" y="371"/>
                </a:lnTo>
                <a:lnTo>
                  <a:pt x="319" y="378"/>
                </a:lnTo>
                <a:lnTo>
                  <a:pt x="317" y="382"/>
                </a:lnTo>
                <a:lnTo>
                  <a:pt x="320" y="399"/>
                </a:lnTo>
                <a:lnTo>
                  <a:pt x="334" y="399"/>
                </a:lnTo>
                <a:lnTo>
                  <a:pt x="338" y="400"/>
                </a:lnTo>
                <a:lnTo>
                  <a:pt x="336" y="411"/>
                </a:lnTo>
                <a:lnTo>
                  <a:pt x="348" y="430"/>
                </a:lnTo>
                <a:lnTo>
                  <a:pt x="352" y="431"/>
                </a:lnTo>
                <a:lnTo>
                  <a:pt x="366" y="427"/>
                </a:lnTo>
                <a:lnTo>
                  <a:pt x="382" y="436"/>
                </a:lnTo>
                <a:lnTo>
                  <a:pt x="390" y="427"/>
                </a:lnTo>
                <a:lnTo>
                  <a:pt x="433" y="427"/>
                </a:lnTo>
                <a:lnTo>
                  <a:pt x="441" y="416"/>
                </a:lnTo>
                <a:lnTo>
                  <a:pt x="484" y="547"/>
                </a:lnTo>
                <a:lnTo>
                  <a:pt x="466" y="562"/>
                </a:lnTo>
                <a:lnTo>
                  <a:pt x="427" y="615"/>
                </a:lnTo>
                <a:lnTo>
                  <a:pt x="395" y="673"/>
                </a:lnTo>
                <a:lnTo>
                  <a:pt x="385" y="697"/>
                </a:lnTo>
                <a:lnTo>
                  <a:pt x="343" y="777"/>
                </a:lnTo>
              </a:path>
            </a:pathLst>
          </a:custGeom>
          <a:solidFill>
            <a:srgbClr val="66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37"/>
          <p:cNvSpPr>
            <a:spLocks/>
          </p:cNvSpPr>
          <p:nvPr/>
        </p:nvSpPr>
        <p:spPr bwMode="auto">
          <a:xfrm>
            <a:off x="2998788" y="3511550"/>
            <a:ext cx="1143000" cy="1020763"/>
          </a:xfrm>
          <a:custGeom>
            <a:avLst/>
            <a:gdLst>
              <a:gd name="T0" fmla="*/ 646842 w 622"/>
              <a:gd name="T1" fmla="*/ 1018910 h 551"/>
              <a:gd name="T2" fmla="*/ 319746 w 622"/>
              <a:gd name="T3" fmla="*/ 1011500 h 551"/>
              <a:gd name="T4" fmla="*/ 281156 w 622"/>
              <a:gd name="T5" fmla="*/ 1007795 h 551"/>
              <a:gd name="T6" fmla="*/ 264617 w 622"/>
              <a:gd name="T7" fmla="*/ 998532 h 551"/>
              <a:gd name="T8" fmla="*/ 257267 w 622"/>
              <a:gd name="T9" fmla="*/ 974449 h 551"/>
              <a:gd name="T10" fmla="*/ 249916 w 622"/>
              <a:gd name="T11" fmla="*/ 950366 h 551"/>
              <a:gd name="T12" fmla="*/ 227865 w 622"/>
              <a:gd name="T13" fmla="*/ 939250 h 551"/>
              <a:gd name="T14" fmla="*/ 205813 w 622"/>
              <a:gd name="T15" fmla="*/ 926282 h 551"/>
              <a:gd name="T16" fmla="*/ 0 w 622"/>
              <a:gd name="T17" fmla="*/ 922577 h 551"/>
              <a:gd name="T18" fmla="*/ 23889 w 622"/>
              <a:gd name="T19" fmla="*/ 885526 h 551"/>
              <a:gd name="T20" fmla="*/ 80855 w 622"/>
              <a:gd name="T21" fmla="*/ 794750 h 551"/>
              <a:gd name="T22" fmla="*/ 132309 w 622"/>
              <a:gd name="T23" fmla="*/ 689154 h 551"/>
              <a:gd name="T24" fmla="*/ 222352 w 622"/>
              <a:gd name="T25" fmla="*/ 500192 h 551"/>
              <a:gd name="T26" fmla="*/ 316071 w 622"/>
              <a:gd name="T27" fmla="*/ 276032 h 551"/>
              <a:gd name="T28" fmla="*/ 407952 w 622"/>
              <a:gd name="T29" fmla="*/ 7410 h 551"/>
              <a:gd name="T30" fmla="*/ 422653 w 622"/>
              <a:gd name="T31" fmla="*/ 14821 h 551"/>
              <a:gd name="T32" fmla="*/ 422653 w 622"/>
              <a:gd name="T33" fmla="*/ 0 h 551"/>
              <a:gd name="T34" fmla="*/ 1141162 w 622"/>
              <a:gd name="T35" fmla="*/ 9263 h 551"/>
              <a:gd name="T36" fmla="*/ 1043769 w 622"/>
              <a:gd name="T37" fmla="*/ 175994 h 551"/>
              <a:gd name="T38" fmla="*/ 1018042 w 622"/>
              <a:gd name="T39" fmla="*/ 170436 h 551"/>
              <a:gd name="T40" fmla="*/ 1003341 w 622"/>
              <a:gd name="T41" fmla="*/ 170436 h 551"/>
              <a:gd name="T42" fmla="*/ 994153 w 622"/>
              <a:gd name="T43" fmla="*/ 181551 h 551"/>
              <a:gd name="T44" fmla="*/ 988640 w 622"/>
              <a:gd name="T45" fmla="*/ 211192 h 551"/>
              <a:gd name="T46" fmla="*/ 992315 w 622"/>
              <a:gd name="T47" fmla="*/ 270474 h 551"/>
              <a:gd name="T48" fmla="*/ 988640 w 622"/>
              <a:gd name="T49" fmla="*/ 283442 h 551"/>
              <a:gd name="T50" fmla="*/ 955563 w 622"/>
              <a:gd name="T51" fmla="*/ 333462 h 551"/>
              <a:gd name="T52" fmla="*/ 948212 w 622"/>
              <a:gd name="T53" fmla="*/ 353840 h 551"/>
              <a:gd name="T54" fmla="*/ 939024 w 622"/>
              <a:gd name="T55" fmla="*/ 374218 h 551"/>
              <a:gd name="T56" fmla="*/ 898596 w 622"/>
              <a:gd name="T57" fmla="*/ 394596 h 551"/>
              <a:gd name="T58" fmla="*/ 865519 w 622"/>
              <a:gd name="T59" fmla="*/ 420532 h 551"/>
              <a:gd name="T60" fmla="*/ 837955 w 622"/>
              <a:gd name="T61" fmla="*/ 455731 h 551"/>
              <a:gd name="T62" fmla="*/ 826929 w 622"/>
              <a:gd name="T63" fmla="*/ 513160 h 551"/>
              <a:gd name="T64" fmla="*/ 830604 w 622"/>
              <a:gd name="T65" fmla="*/ 540949 h 551"/>
              <a:gd name="T66" fmla="*/ 819579 w 622"/>
              <a:gd name="T67" fmla="*/ 563180 h 551"/>
              <a:gd name="T68" fmla="*/ 804878 w 622"/>
              <a:gd name="T69" fmla="*/ 598378 h 551"/>
              <a:gd name="T70" fmla="*/ 808553 w 622"/>
              <a:gd name="T71" fmla="*/ 622462 h 551"/>
              <a:gd name="T72" fmla="*/ 795690 w 622"/>
              <a:gd name="T73" fmla="*/ 753994 h 551"/>
              <a:gd name="T74" fmla="*/ 727698 w 622"/>
              <a:gd name="T75" fmla="*/ 789192 h 551"/>
              <a:gd name="T76" fmla="*/ 701971 w 622"/>
              <a:gd name="T77" fmla="*/ 844769 h 551"/>
              <a:gd name="T78" fmla="*/ 690945 w 622"/>
              <a:gd name="T79" fmla="*/ 874410 h 551"/>
              <a:gd name="T80" fmla="*/ 681757 w 622"/>
              <a:gd name="T81" fmla="*/ 883673 h 551"/>
              <a:gd name="T82" fmla="*/ 672569 w 622"/>
              <a:gd name="T83" fmla="*/ 894788 h 551"/>
              <a:gd name="T84" fmla="*/ 672569 w 622"/>
              <a:gd name="T85" fmla="*/ 924429 h 551"/>
              <a:gd name="T86" fmla="*/ 670731 w 622"/>
              <a:gd name="T87" fmla="*/ 942955 h 551"/>
              <a:gd name="T88" fmla="*/ 659706 w 622"/>
              <a:gd name="T89" fmla="*/ 942955 h 551"/>
              <a:gd name="T90" fmla="*/ 672569 w 622"/>
              <a:gd name="T91" fmla="*/ 983712 h 551"/>
              <a:gd name="T92" fmla="*/ 646842 w 622"/>
              <a:gd name="T93" fmla="*/ 1018910 h 5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22"/>
              <a:gd name="T142" fmla="*/ 0 h 551"/>
              <a:gd name="T143" fmla="*/ 622 w 622"/>
              <a:gd name="T144" fmla="*/ 551 h 5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22" h="551">
                <a:moveTo>
                  <a:pt x="352" y="550"/>
                </a:moveTo>
                <a:lnTo>
                  <a:pt x="174" y="546"/>
                </a:lnTo>
                <a:lnTo>
                  <a:pt x="153" y="544"/>
                </a:lnTo>
                <a:lnTo>
                  <a:pt x="144" y="539"/>
                </a:lnTo>
                <a:lnTo>
                  <a:pt x="140" y="526"/>
                </a:lnTo>
                <a:lnTo>
                  <a:pt x="136" y="513"/>
                </a:lnTo>
                <a:lnTo>
                  <a:pt x="124" y="507"/>
                </a:lnTo>
                <a:lnTo>
                  <a:pt x="112" y="500"/>
                </a:lnTo>
                <a:lnTo>
                  <a:pt x="0" y="498"/>
                </a:lnTo>
                <a:lnTo>
                  <a:pt x="13" y="478"/>
                </a:lnTo>
                <a:lnTo>
                  <a:pt x="44" y="429"/>
                </a:lnTo>
                <a:lnTo>
                  <a:pt x="72" y="372"/>
                </a:lnTo>
                <a:lnTo>
                  <a:pt x="121" y="270"/>
                </a:lnTo>
                <a:lnTo>
                  <a:pt x="172" y="149"/>
                </a:lnTo>
                <a:lnTo>
                  <a:pt x="222" y="4"/>
                </a:lnTo>
                <a:lnTo>
                  <a:pt x="230" y="8"/>
                </a:lnTo>
                <a:lnTo>
                  <a:pt x="230" y="0"/>
                </a:lnTo>
                <a:lnTo>
                  <a:pt x="621" y="5"/>
                </a:lnTo>
                <a:lnTo>
                  <a:pt x="568" y="95"/>
                </a:lnTo>
                <a:lnTo>
                  <a:pt x="554" y="92"/>
                </a:lnTo>
                <a:lnTo>
                  <a:pt x="546" y="92"/>
                </a:lnTo>
                <a:lnTo>
                  <a:pt x="541" y="98"/>
                </a:lnTo>
                <a:lnTo>
                  <a:pt x="538" y="114"/>
                </a:lnTo>
                <a:lnTo>
                  <a:pt x="540" y="146"/>
                </a:lnTo>
                <a:lnTo>
                  <a:pt x="538" y="153"/>
                </a:lnTo>
                <a:lnTo>
                  <a:pt x="520" y="180"/>
                </a:lnTo>
                <a:lnTo>
                  <a:pt x="516" y="191"/>
                </a:lnTo>
                <a:lnTo>
                  <a:pt x="511" y="202"/>
                </a:lnTo>
                <a:lnTo>
                  <a:pt x="489" y="213"/>
                </a:lnTo>
                <a:lnTo>
                  <a:pt x="471" y="227"/>
                </a:lnTo>
                <a:lnTo>
                  <a:pt x="456" y="246"/>
                </a:lnTo>
                <a:lnTo>
                  <a:pt x="450" y="277"/>
                </a:lnTo>
                <a:lnTo>
                  <a:pt x="452" y="292"/>
                </a:lnTo>
                <a:lnTo>
                  <a:pt x="446" y="304"/>
                </a:lnTo>
                <a:lnTo>
                  <a:pt x="438" y="323"/>
                </a:lnTo>
                <a:lnTo>
                  <a:pt x="440" y="336"/>
                </a:lnTo>
                <a:lnTo>
                  <a:pt x="433" y="407"/>
                </a:lnTo>
                <a:lnTo>
                  <a:pt x="396" y="426"/>
                </a:lnTo>
                <a:lnTo>
                  <a:pt x="382" y="456"/>
                </a:lnTo>
                <a:lnTo>
                  <a:pt x="376" y="472"/>
                </a:lnTo>
                <a:lnTo>
                  <a:pt x="371" y="477"/>
                </a:lnTo>
                <a:lnTo>
                  <a:pt x="366" y="483"/>
                </a:lnTo>
                <a:lnTo>
                  <a:pt x="366" y="499"/>
                </a:lnTo>
                <a:lnTo>
                  <a:pt x="365" y="509"/>
                </a:lnTo>
                <a:lnTo>
                  <a:pt x="359" y="509"/>
                </a:lnTo>
                <a:lnTo>
                  <a:pt x="366" y="531"/>
                </a:lnTo>
                <a:lnTo>
                  <a:pt x="352" y="550"/>
                </a:lnTo>
              </a:path>
            </a:pathLst>
          </a:custGeom>
          <a:solidFill>
            <a:srgbClr val="66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38"/>
          <p:cNvSpPr>
            <a:spLocks/>
          </p:cNvSpPr>
          <p:nvPr/>
        </p:nvSpPr>
        <p:spPr bwMode="auto">
          <a:xfrm>
            <a:off x="2395538" y="3141663"/>
            <a:ext cx="1003300" cy="1116012"/>
          </a:xfrm>
          <a:custGeom>
            <a:avLst/>
            <a:gdLst>
              <a:gd name="T0" fmla="*/ 10451 w 576"/>
              <a:gd name="T1" fmla="*/ 784273 h 619"/>
              <a:gd name="T2" fmla="*/ 1742 w 576"/>
              <a:gd name="T3" fmla="*/ 818529 h 619"/>
              <a:gd name="T4" fmla="*/ 3484 w 576"/>
              <a:gd name="T5" fmla="*/ 869011 h 619"/>
              <a:gd name="T6" fmla="*/ 27869 w 576"/>
              <a:gd name="T7" fmla="*/ 869011 h 619"/>
              <a:gd name="T8" fmla="*/ 55739 w 576"/>
              <a:gd name="T9" fmla="*/ 887040 h 619"/>
              <a:gd name="T10" fmla="*/ 81866 w 576"/>
              <a:gd name="T11" fmla="*/ 912281 h 619"/>
              <a:gd name="T12" fmla="*/ 109736 w 576"/>
              <a:gd name="T13" fmla="*/ 935719 h 619"/>
              <a:gd name="T14" fmla="*/ 135864 w 576"/>
              <a:gd name="T15" fmla="*/ 897858 h 619"/>
              <a:gd name="T16" fmla="*/ 149798 w 576"/>
              <a:gd name="T17" fmla="*/ 890646 h 619"/>
              <a:gd name="T18" fmla="*/ 142831 w 576"/>
              <a:gd name="T19" fmla="*/ 923099 h 619"/>
              <a:gd name="T20" fmla="*/ 167217 w 576"/>
              <a:gd name="T21" fmla="*/ 930311 h 619"/>
              <a:gd name="T22" fmla="*/ 177668 w 576"/>
              <a:gd name="T23" fmla="*/ 905069 h 619"/>
              <a:gd name="T24" fmla="*/ 188119 w 576"/>
              <a:gd name="T25" fmla="*/ 919493 h 619"/>
              <a:gd name="T26" fmla="*/ 200312 w 576"/>
              <a:gd name="T27" fmla="*/ 939325 h 619"/>
              <a:gd name="T28" fmla="*/ 222956 w 576"/>
              <a:gd name="T29" fmla="*/ 926705 h 619"/>
              <a:gd name="T30" fmla="*/ 238632 w 576"/>
              <a:gd name="T31" fmla="*/ 937522 h 619"/>
              <a:gd name="T32" fmla="*/ 235148 w 576"/>
              <a:gd name="T33" fmla="*/ 966369 h 619"/>
              <a:gd name="T34" fmla="*/ 254309 w 576"/>
              <a:gd name="T35" fmla="*/ 971778 h 619"/>
              <a:gd name="T36" fmla="*/ 275211 w 576"/>
              <a:gd name="T37" fmla="*/ 980793 h 619"/>
              <a:gd name="T38" fmla="*/ 275211 w 576"/>
              <a:gd name="T39" fmla="*/ 1002428 h 619"/>
              <a:gd name="T40" fmla="*/ 294371 w 576"/>
              <a:gd name="T41" fmla="*/ 1011442 h 619"/>
              <a:gd name="T42" fmla="*/ 311789 w 576"/>
              <a:gd name="T43" fmla="*/ 991610 h 619"/>
              <a:gd name="T44" fmla="*/ 355335 w 576"/>
              <a:gd name="T45" fmla="*/ 1000625 h 619"/>
              <a:gd name="T46" fmla="*/ 444169 w 576"/>
              <a:gd name="T47" fmla="*/ 1029472 h 619"/>
              <a:gd name="T48" fmla="*/ 458104 w 576"/>
              <a:gd name="T49" fmla="*/ 1040289 h 619"/>
              <a:gd name="T50" fmla="*/ 468555 w 576"/>
              <a:gd name="T51" fmla="*/ 1058318 h 619"/>
              <a:gd name="T52" fmla="*/ 510359 w 576"/>
              <a:gd name="T53" fmla="*/ 1065530 h 619"/>
              <a:gd name="T54" fmla="*/ 505134 w 576"/>
              <a:gd name="T55" fmla="*/ 1076348 h 619"/>
              <a:gd name="T56" fmla="*/ 499908 w 576"/>
              <a:gd name="T57" fmla="*/ 1106997 h 619"/>
              <a:gd name="T58" fmla="*/ 539970 w 576"/>
              <a:gd name="T59" fmla="*/ 1108800 h 619"/>
              <a:gd name="T60" fmla="*/ 569582 w 576"/>
              <a:gd name="T61" fmla="*/ 1081756 h 619"/>
              <a:gd name="T62" fmla="*/ 611386 w 576"/>
              <a:gd name="T63" fmla="*/ 1083559 h 619"/>
              <a:gd name="T64" fmla="*/ 647965 w 576"/>
              <a:gd name="T65" fmla="*/ 1043895 h 619"/>
              <a:gd name="T66" fmla="*/ 646223 w 576"/>
              <a:gd name="T67" fmla="*/ 1029472 h 619"/>
              <a:gd name="T68" fmla="*/ 682801 w 576"/>
              <a:gd name="T69" fmla="*/ 1022260 h 619"/>
              <a:gd name="T70" fmla="*/ 728089 w 576"/>
              <a:gd name="T71" fmla="*/ 1065530 h 619"/>
              <a:gd name="T72" fmla="*/ 900531 w 576"/>
              <a:gd name="T73" fmla="*/ 663477 h 619"/>
              <a:gd name="T74" fmla="*/ 1001558 w 576"/>
              <a:gd name="T75" fmla="*/ 409264 h 619"/>
              <a:gd name="T76" fmla="*/ 1001558 w 576"/>
              <a:gd name="T77" fmla="*/ 385826 h 619"/>
              <a:gd name="T78" fmla="*/ 998074 w 576"/>
              <a:gd name="T79" fmla="*/ 21635 h 619"/>
              <a:gd name="T80" fmla="*/ 374496 w 576"/>
              <a:gd name="T81" fmla="*/ 279454 h 61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76"/>
              <a:gd name="T124" fmla="*/ 0 h 619"/>
              <a:gd name="T125" fmla="*/ 576 w 576"/>
              <a:gd name="T126" fmla="*/ 619 h 61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76" h="619">
                <a:moveTo>
                  <a:pt x="7" y="432"/>
                </a:moveTo>
                <a:lnTo>
                  <a:pt x="6" y="435"/>
                </a:lnTo>
                <a:lnTo>
                  <a:pt x="0" y="443"/>
                </a:lnTo>
                <a:lnTo>
                  <a:pt x="1" y="454"/>
                </a:lnTo>
                <a:lnTo>
                  <a:pt x="2" y="471"/>
                </a:lnTo>
                <a:lnTo>
                  <a:pt x="2" y="482"/>
                </a:lnTo>
                <a:lnTo>
                  <a:pt x="8" y="485"/>
                </a:lnTo>
                <a:lnTo>
                  <a:pt x="16" y="482"/>
                </a:lnTo>
                <a:lnTo>
                  <a:pt x="24" y="482"/>
                </a:lnTo>
                <a:lnTo>
                  <a:pt x="32" y="492"/>
                </a:lnTo>
                <a:lnTo>
                  <a:pt x="35" y="498"/>
                </a:lnTo>
                <a:lnTo>
                  <a:pt x="47" y="506"/>
                </a:lnTo>
                <a:lnTo>
                  <a:pt x="55" y="516"/>
                </a:lnTo>
                <a:lnTo>
                  <a:pt x="63" y="519"/>
                </a:lnTo>
                <a:lnTo>
                  <a:pt x="72" y="516"/>
                </a:lnTo>
                <a:lnTo>
                  <a:pt x="78" y="498"/>
                </a:lnTo>
                <a:lnTo>
                  <a:pt x="80" y="492"/>
                </a:lnTo>
                <a:lnTo>
                  <a:pt x="86" y="494"/>
                </a:lnTo>
                <a:lnTo>
                  <a:pt x="86" y="499"/>
                </a:lnTo>
                <a:lnTo>
                  <a:pt x="82" y="512"/>
                </a:lnTo>
                <a:lnTo>
                  <a:pt x="85" y="520"/>
                </a:lnTo>
                <a:lnTo>
                  <a:pt x="96" y="516"/>
                </a:lnTo>
                <a:lnTo>
                  <a:pt x="97" y="506"/>
                </a:lnTo>
                <a:lnTo>
                  <a:pt x="102" y="502"/>
                </a:lnTo>
                <a:lnTo>
                  <a:pt x="108" y="505"/>
                </a:lnTo>
                <a:lnTo>
                  <a:pt x="108" y="510"/>
                </a:lnTo>
                <a:lnTo>
                  <a:pt x="110" y="521"/>
                </a:lnTo>
                <a:lnTo>
                  <a:pt x="115" y="521"/>
                </a:lnTo>
                <a:lnTo>
                  <a:pt x="118" y="517"/>
                </a:lnTo>
                <a:lnTo>
                  <a:pt x="128" y="514"/>
                </a:lnTo>
                <a:lnTo>
                  <a:pt x="135" y="514"/>
                </a:lnTo>
                <a:lnTo>
                  <a:pt x="137" y="520"/>
                </a:lnTo>
                <a:lnTo>
                  <a:pt x="134" y="526"/>
                </a:lnTo>
                <a:lnTo>
                  <a:pt x="135" y="536"/>
                </a:lnTo>
                <a:lnTo>
                  <a:pt x="140" y="539"/>
                </a:lnTo>
                <a:lnTo>
                  <a:pt x="146" y="539"/>
                </a:lnTo>
                <a:lnTo>
                  <a:pt x="153" y="541"/>
                </a:lnTo>
                <a:lnTo>
                  <a:pt x="158" y="544"/>
                </a:lnTo>
                <a:lnTo>
                  <a:pt x="159" y="550"/>
                </a:lnTo>
                <a:lnTo>
                  <a:pt x="158" y="556"/>
                </a:lnTo>
                <a:lnTo>
                  <a:pt x="162" y="562"/>
                </a:lnTo>
                <a:lnTo>
                  <a:pt x="169" y="561"/>
                </a:lnTo>
                <a:lnTo>
                  <a:pt x="175" y="554"/>
                </a:lnTo>
                <a:lnTo>
                  <a:pt x="179" y="550"/>
                </a:lnTo>
                <a:lnTo>
                  <a:pt x="189" y="548"/>
                </a:lnTo>
                <a:lnTo>
                  <a:pt x="204" y="555"/>
                </a:lnTo>
                <a:lnTo>
                  <a:pt x="222" y="571"/>
                </a:lnTo>
                <a:lnTo>
                  <a:pt x="255" y="571"/>
                </a:lnTo>
                <a:lnTo>
                  <a:pt x="261" y="573"/>
                </a:lnTo>
                <a:lnTo>
                  <a:pt x="263" y="577"/>
                </a:lnTo>
                <a:lnTo>
                  <a:pt x="263" y="582"/>
                </a:lnTo>
                <a:lnTo>
                  <a:pt x="269" y="587"/>
                </a:lnTo>
                <a:lnTo>
                  <a:pt x="285" y="589"/>
                </a:lnTo>
                <a:lnTo>
                  <a:pt x="293" y="591"/>
                </a:lnTo>
                <a:lnTo>
                  <a:pt x="296" y="595"/>
                </a:lnTo>
                <a:lnTo>
                  <a:pt x="290" y="597"/>
                </a:lnTo>
                <a:lnTo>
                  <a:pt x="284" y="604"/>
                </a:lnTo>
                <a:lnTo>
                  <a:pt x="287" y="614"/>
                </a:lnTo>
                <a:lnTo>
                  <a:pt x="299" y="618"/>
                </a:lnTo>
                <a:lnTo>
                  <a:pt x="310" y="615"/>
                </a:lnTo>
                <a:lnTo>
                  <a:pt x="319" y="602"/>
                </a:lnTo>
                <a:lnTo>
                  <a:pt x="327" y="600"/>
                </a:lnTo>
                <a:lnTo>
                  <a:pt x="337" y="609"/>
                </a:lnTo>
                <a:lnTo>
                  <a:pt x="351" y="601"/>
                </a:lnTo>
                <a:lnTo>
                  <a:pt x="367" y="587"/>
                </a:lnTo>
                <a:lnTo>
                  <a:pt x="372" y="579"/>
                </a:lnTo>
                <a:lnTo>
                  <a:pt x="372" y="577"/>
                </a:lnTo>
                <a:lnTo>
                  <a:pt x="371" y="571"/>
                </a:lnTo>
                <a:lnTo>
                  <a:pt x="374" y="567"/>
                </a:lnTo>
                <a:lnTo>
                  <a:pt x="392" y="567"/>
                </a:lnTo>
                <a:lnTo>
                  <a:pt x="408" y="576"/>
                </a:lnTo>
                <a:lnTo>
                  <a:pt x="418" y="591"/>
                </a:lnTo>
                <a:lnTo>
                  <a:pt x="466" y="489"/>
                </a:lnTo>
                <a:lnTo>
                  <a:pt x="517" y="368"/>
                </a:lnTo>
                <a:lnTo>
                  <a:pt x="567" y="223"/>
                </a:lnTo>
                <a:lnTo>
                  <a:pt x="575" y="227"/>
                </a:lnTo>
                <a:lnTo>
                  <a:pt x="575" y="219"/>
                </a:lnTo>
                <a:lnTo>
                  <a:pt x="575" y="214"/>
                </a:lnTo>
                <a:lnTo>
                  <a:pt x="569" y="213"/>
                </a:lnTo>
                <a:lnTo>
                  <a:pt x="573" y="12"/>
                </a:lnTo>
                <a:lnTo>
                  <a:pt x="218" y="0"/>
                </a:lnTo>
                <a:lnTo>
                  <a:pt x="215" y="155"/>
                </a:lnTo>
                <a:lnTo>
                  <a:pt x="7" y="432"/>
                </a:lnTo>
              </a:path>
            </a:pathLst>
          </a:custGeom>
          <a:solidFill>
            <a:srgbClr val="FF66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39"/>
          <p:cNvSpPr>
            <a:spLocks/>
          </p:cNvSpPr>
          <p:nvPr/>
        </p:nvSpPr>
        <p:spPr bwMode="auto">
          <a:xfrm>
            <a:off x="2046288" y="2597150"/>
            <a:ext cx="746125" cy="1333500"/>
          </a:xfrm>
          <a:custGeom>
            <a:avLst/>
            <a:gdLst>
              <a:gd name="T0" fmla="*/ 728651 w 427"/>
              <a:gd name="T1" fmla="*/ 827130 h 740"/>
              <a:gd name="T2" fmla="*/ 744378 w 427"/>
              <a:gd name="T3" fmla="*/ 264898 h 740"/>
              <a:gd name="T4" fmla="*/ 737388 w 427"/>
              <a:gd name="T5" fmla="*/ 261294 h 740"/>
              <a:gd name="T6" fmla="*/ 695451 w 427"/>
              <a:gd name="T7" fmla="*/ 293730 h 740"/>
              <a:gd name="T8" fmla="*/ 629052 w 427"/>
              <a:gd name="T9" fmla="*/ 342385 h 740"/>
              <a:gd name="T10" fmla="*/ 597599 w 427"/>
              <a:gd name="T11" fmla="*/ 340583 h 740"/>
              <a:gd name="T12" fmla="*/ 552168 w 427"/>
              <a:gd name="T13" fmla="*/ 362207 h 740"/>
              <a:gd name="T14" fmla="*/ 513725 w 427"/>
              <a:gd name="T15" fmla="*/ 354999 h 740"/>
              <a:gd name="T16" fmla="*/ 499747 w 427"/>
              <a:gd name="T17" fmla="*/ 394644 h 740"/>
              <a:gd name="T18" fmla="*/ 491010 w 427"/>
              <a:gd name="T19" fmla="*/ 427080 h 740"/>
              <a:gd name="T20" fmla="*/ 485768 w 427"/>
              <a:gd name="T21" fmla="*/ 407258 h 740"/>
              <a:gd name="T22" fmla="*/ 480526 w 427"/>
              <a:gd name="T23" fmla="*/ 387436 h 740"/>
              <a:gd name="T24" fmla="*/ 485768 w 427"/>
              <a:gd name="T25" fmla="*/ 371218 h 740"/>
              <a:gd name="T26" fmla="*/ 438589 w 427"/>
              <a:gd name="T27" fmla="*/ 358603 h 740"/>
              <a:gd name="T28" fmla="*/ 433347 w 427"/>
              <a:gd name="T29" fmla="*/ 344187 h 740"/>
              <a:gd name="T30" fmla="*/ 422862 w 427"/>
              <a:gd name="T31" fmla="*/ 354999 h 740"/>
              <a:gd name="T32" fmla="*/ 394905 w 427"/>
              <a:gd name="T33" fmla="*/ 389238 h 740"/>
              <a:gd name="T34" fmla="*/ 366947 w 427"/>
              <a:gd name="T35" fmla="*/ 389238 h 740"/>
              <a:gd name="T36" fmla="*/ 372189 w 427"/>
              <a:gd name="T37" fmla="*/ 374822 h 740"/>
              <a:gd name="T38" fmla="*/ 333747 w 427"/>
              <a:gd name="T39" fmla="*/ 369416 h 740"/>
              <a:gd name="T40" fmla="*/ 314526 w 427"/>
              <a:gd name="T41" fmla="*/ 391040 h 740"/>
              <a:gd name="T42" fmla="*/ 272589 w 427"/>
              <a:gd name="T43" fmla="*/ 400050 h 740"/>
              <a:gd name="T44" fmla="*/ 202694 w 427"/>
              <a:gd name="T45" fmla="*/ 383832 h 740"/>
              <a:gd name="T46" fmla="*/ 167747 w 427"/>
              <a:gd name="T47" fmla="*/ 409060 h 740"/>
              <a:gd name="T48" fmla="*/ 122316 w 427"/>
              <a:gd name="T49" fmla="*/ 398248 h 740"/>
              <a:gd name="T50" fmla="*/ 150273 w 427"/>
              <a:gd name="T51" fmla="*/ 373020 h 740"/>
              <a:gd name="T52" fmla="*/ 181726 w 427"/>
              <a:gd name="T53" fmla="*/ 356801 h 740"/>
              <a:gd name="T54" fmla="*/ 143284 w 427"/>
              <a:gd name="T55" fmla="*/ 336979 h 740"/>
              <a:gd name="T56" fmla="*/ 155516 w 427"/>
              <a:gd name="T57" fmla="*/ 282918 h 740"/>
              <a:gd name="T58" fmla="*/ 118821 w 427"/>
              <a:gd name="T59" fmla="*/ 279314 h 740"/>
              <a:gd name="T60" fmla="*/ 59410 w 427"/>
              <a:gd name="T61" fmla="*/ 237868 h 740"/>
              <a:gd name="T62" fmla="*/ 69895 w 427"/>
              <a:gd name="T63" fmla="*/ 201827 h 740"/>
              <a:gd name="T64" fmla="*/ 45431 w 427"/>
              <a:gd name="T65" fmla="*/ 73883 h 740"/>
              <a:gd name="T66" fmla="*/ 40189 w 427"/>
              <a:gd name="T67" fmla="*/ 19822 h 740"/>
              <a:gd name="T68" fmla="*/ 0 w 427"/>
              <a:gd name="T69" fmla="*/ 1030760 h 740"/>
              <a:gd name="T70" fmla="*/ 31453 w 427"/>
              <a:gd name="T71" fmla="*/ 1012739 h 740"/>
              <a:gd name="T72" fmla="*/ 83874 w 427"/>
              <a:gd name="T73" fmla="*/ 1045176 h 740"/>
              <a:gd name="T74" fmla="*/ 118821 w 427"/>
              <a:gd name="T75" fmla="*/ 1090226 h 740"/>
              <a:gd name="T76" fmla="*/ 136295 w 427"/>
              <a:gd name="T77" fmla="*/ 1124465 h 740"/>
              <a:gd name="T78" fmla="*/ 162505 w 427"/>
              <a:gd name="T79" fmla="*/ 1102841 h 740"/>
              <a:gd name="T80" fmla="*/ 157263 w 427"/>
              <a:gd name="T81" fmla="*/ 1138881 h 740"/>
              <a:gd name="T82" fmla="*/ 183473 w 427"/>
              <a:gd name="T83" fmla="*/ 1165912 h 740"/>
              <a:gd name="T84" fmla="*/ 202694 w 427"/>
              <a:gd name="T85" fmla="*/ 1178526 h 740"/>
              <a:gd name="T86" fmla="*/ 183473 w 427"/>
              <a:gd name="T87" fmla="*/ 1214566 h 740"/>
              <a:gd name="T88" fmla="*/ 207936 w 427"/>
              <a:gd name="T89" fmla="*/ 1263221 h 740"/>
              <a:gd name="T90" fmla="*/ 274336 w 427"/>
              <a:gd name="T91" fmla="*/ 1299261 h 740"/>
              <a:gd name="T92" fmla="*/ 298799 w 427"/>
              <a:gd name="T93" fmla="*/ 1331698 h 740"/>
              <a:gd name="T94" fmla="*/ 311031 w 427"/>
              <a:gd name="T95" fmla="*/ 1308272 h 740"/>
              <a:gd name="T96" fmla="*/ 330252 w 427"/>
              <a:gd name="T97" fmla="*/ 1319084 h 740"/>
              <a:gd name="T98" fmla="*/ 363452 w 427"/>
              <a:gd name="T99" fmla="*/ 1324490 h 74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27"/>
              <a:gd name="T151" fmla="*/ 0 h 740"/>
              <a:gd name="T152" fmla="*/ 427 w 427"/>
              <a:gd name="T153" fmla="*/ 740 h 74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27" h="740">
                <a:moveTo>
                  <a:pt x="208" y="735"/>
                </a:moveTo>
                <a:lnTo>
                  <a:pt x="417" y="459"/>
                </a:lnTo>
                <a:lnTo>
                  <a:pt x="419" y="304"/>
                </a:lnTo>
                <a:lnTo>
                  <a:pt x="426" y="147"/>
                </a:lnTo>
                <a:lnTo>
                  <a:pt x="422" y="147"/>
                </a:lnTo>
                <a:lnTo>
                  <a:pt x="422" y="145"/>
                </a:lnTo>
                <a:lnTo>
                  <a:pt x="407" y="154"/>
                </a:lnTo>
                <a:lnTo>
                  <a:pt x="398" y="163"/>
                </a:lnTo>
                <a:lnTo>
                  <a:pt x="383" y="168"/>
                </a:lnTo>
                <a:lnTo>
                  <a:pt x="360" y="190"/>
                </a:lnTo>
                <a:lnTo>
                  <a:pt x="349" y="187"/>
                </a:lnTo>
                <a:lnTo>
                  <a:pt x="342" y="189"/>
                </a:lnTo>
                <a:lnTo>
                  <a:pt x="330" y="197"/>
                </a:lnTo>
                <a:lnTo>
                  <a:pt x="316" y="201"/>
                </a:lnTo>
                <a:lnTo>
                  <a:pt x="302" y="200"/>
                </a:lnTo>
                <a:lnTo>
                  <a:pt x="294" y="197"/>
                </a:lnTo>
                <a:lnTo>
                  <a:pt x="290" y="201"/>
                </a:lnTo>
                <a:lnTo>
                  <a:pt x="286" y="219"/>
                </a:lnTo>
                <a:lnTo>
                  <a:pt x="286" y="232"/>
                </a:lnTo>
                <a:lnTo>
                  <a:pt x="281" y="237"/>
                </a:lnTo>
                <a:lnTo>
                  <a:pt x="278" y="231"/>
                </a:lnTo>
                <a:lnTo>
                  <a:pt x="278" y="226"/>
                </a:lnTo>
                <a:lnTo>
                  <a:pt x="279" y="218"/>
                </a:lnTo>
                <a:lnTo>
                  <a:pt x="275" y="215"/>
                </a:lnTo>
                <a:lnTo>
                  <a:pt x="278" y="210"/>
                </a:lnTo>
                <a:lnTo>
                  <a:pt x="278" y="206"/>
                </a:lnTo>
                <a:lnTo>
                  <a:pt x="259" y="206"/>
                </a:lnTo>
                <a:lnTo>
                  <a:pt x="251" y="199"/>
                </a:lnTo>
                <a:lnTo>
                  <a:pt x="250" y="193"/>
                </a:lnTo>
                <a:lnTo>
                  <a:pt x="248" y="191"/>
                </a:lnTo>
                <a:lnTo>
                  <a:pt x="244" y="192"/>
                </a:lnTo>
                <a:lnTo>
                  <a:pt x="242" y="197"/>
                </a:lnTo>
                <a:lnTo>
                  <a:pt x="238" y="213"/>
                </a:lnTo>
                <a:lnTo>
                  <a:pt x="226" y="216"/>
                </a:lnTo>
                <a:lnTo>
                  <a:pt x="216" y="219"/>
                </a:lnTo>
                <a:lnTo>
                  <a:pt x="210" y="216"/>
                </a:lnTo>
                <a:lnTo>
                  <a:pt x="213" y="211"/>
                </a:lnTo>
                <a:lnTo>
                  <a:pt x="213" y="208"/>
                </a:lnTo>
                <a:lnTo>
                  <a:pt x="202" y="205"/>
                </a:lnTo>
                <a:lnTo>
                  <a:pt x="191" y="205"/>
                </a:lnTo>
                <a:lnTo>
                  <a:pt x="183" y="208"/>
                </a:lnTo>
                <a:lnTo>
                  <a:pt x="180" y="217"/>
                </a:lnTo>
                <a:lnTo>
                  <a:pt x="174" y="223"/>
                </a:lnTo>
                <a:lnTo>
                  <a:pt x="156" y="222"/>
                </a:lnTo>
                <a:lnTo>
                  <a:pt x="135" y="216"/>
                </a:lnTo>
                <a:lnTo>
                  <a:pt x="116" y="213"/>
                </a:lnTo>
                <a:lnTo>
                  <a:pt x="105" y="216"/>
                </a:lnTo>
                <a:lnTo>
                  <a:pt x="96" y="227"/>
                </a:lnTo>
                <a:lnTo>
                  <a:pt x="85" y="229"/>
                </a:lnTo>
                <a:lnTo>
                  <a:pt x="70" y="221"/>
                </a:lnTo>
                <a:lnTo>
                  <a:pt x="70" y="212"/>
                </a:lnTo>
                <a:lnTo>
                  <a:pt x="86" y="207"/>
                </a:lnTo>
                <a:lnTo>
                  <a:pt x="103" y="207"/>
                </a:lnTo>
                <a:lnTo>
                  <a:pt x="104" y="198"/>
                </a:lnTo>
                <a:lnTo>
                  <a:pt x="93" y="190"/>
                </a:lnTo>
                <a:lnTo>
                  <a:pt x="82" y="187"/>
                </a:lnTo>
                <a:lnTo>
                  <a:pt x="91" y="160"/>
                </a:lnTo>
                <a:lnTo>
                  <a:pt x="89" y="157"/>
                </a:lnTo>
                <a:lnTo>
                  <a:pt x="85" y="156"/>
                </a:lnTo>
                <a:lnTo>
                  <a:pt x="68" y="155"/>
                </a:lnTo>
                <a:lnTo>
                  <a:pt x="36" y="140"/>
                </a:lnTo>
                <a:lnTo>
                  <a:pt x="34" y="132"/>
                </a:lnTo>
                <a:lnTo>
                  <a:pt x="39" y="125"/>
                </a:lnTo>
                <a:lnTo>
                  <a:pt x="40" y="112"/>
                </a:lnTo>
                <a:lnTo>
                  <a:pt x="25" y="95"/>
                </a:lnTo>
                <a:lnTo>
                  <a:pt x="26" y="41"/>
                </a:lnTo>
                <a:lnTo>
                  <a:pt x="21" y="30"/>
                </a:lnTo>
                <a:lnTo>
                  <a:pt x="23" y="11"/>
                </a:lnTo>
                <a:lnTo>
                  <a:pt x="15" y="0"/>
                </a:lnTo>
                <a:lnTo>
                  <a:pt x="0" y="572"/>
                </a:lnTo>
                <a:lnTo>
                  <a:pt x="11" y="569"/>
                </a:lnTo>
                <a:lnTo>
                  <a:pt x="18" y="562"/>
                </a:lnTo>
                <a:lnTo>
                  <a:pt x="27" y="563"/>
                </a:lnTo>
                <a:lnTo>
                  <a:pt x="48" y="580"/>
                </a:lnTo>
                <a:lnTo>
                  <a:pt x="55" y="594"/>
                </a:lnTo>
                <a:lnTo>
                  <a:pt x="68" y="605"/>
                </a:lnTo>
                <a:lnTo>
                  <a:pt x="71" y="621"/>
                </a:lnTo>
                <a:lnTo>
                  <a:pt x="78" y="624"/>
                </a:lnTo>
                <a:lnTo>
                  <a:pt x="86" y="615"/>
                </a:lnTo>
                <a:lnTo>
                  <a:pt x="93" y="612"/>
                </a:lnTo>
                <a:lnTo>
                  <a:pt x="95" y="618"/>
                </a:lnTo>
                <a:lnTo>
                  <a:pt x="90" y="632"/>
                </a:lnTo>
                <a:lnTo>
                  <a:pt x="96" y="647"/>
                </a:lnTo>
                <a:lnTo>
                  <a:pt x="105" y="647"/>
                </a:lnTo>
                <a:lnTo>
                  <a:pt x="114" y="647"/>
                </a:lnTo>
                <a:lnTo>
                  <a:pt x="116" y="654"/>
                </a:lnTo>
                <a:lnTo>
                  <a:pt x="107" y="661"/>
                </a:lnTo>
                <a:lnTo>
                  <a:pt x="105" y="674"/>
                </a:lnTo>
                <a:lnTo>
                  <a:pt x="109" y="684"/>
                </a:lnTo>
                <a:lnTo>
                  <a:pt x="119" y="701"/>
                </a:lnTo>
                <a:lnTo>
                  <a:pt x="147" y="719"/>
                </a:lnTo>
                <a:lnTo>
                  <a:pt x="157" y="721"/>
                </a:lnTo>
                <a:lnTo>
                  <a:pt x="165" y="735"/>
                </a:lnTo>
                <a:lnTo>
                  <a:pt x="171" y="739"/>
                </a:lnTo>
                <a:lnTo>
                  <a:pt x="177" y="732"/>
                </a:lnTo>
                <a:lnTo>
                  <a:pt x="178" y="726"/>
                </a:lnTo>
                <a:lnTo>
                  <a:pt x="183" y="726"/>
                </a:lnTo>
                <a:lnTo>
                  <a:pt x="189" y="732"/>
                </a:lnTo>
                <a:lnTo>
                  <a:pt x="199" y="730"/>
                </a:lnTo>
                <a:lnTo>
                  <a:pt x="208" y="735"/>
                </a:lnTo>
              </a:path>
            </a:pathLst>
          </a:custGeom>
          <a:solidFill>
            <a:srgbClr val="FF66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40"/>
          <p:cNvSpPr>
            <a:spLocks/>
          </p:cNvSpPr>
          <p:nvPr/>
        </p:nvSpPr>
        <p:spPr bwMode="auto">
          <a:xfrm>
            <a:off x="809625" y="2652713"/>
            <a:ext cx="655638" cy="569912"/>
          </a:xfrm>
          <a:custGeom>
            <a:avLst/>
            <a:gdLst>
              <a:gd name="T0" fmla="*/ 0 w 374"/>
              <a:gd name="T1" fmla="*/ 559125 h 317"/>
              <a:gd name="T2" fmla="*/ 548702 w 374"/>
              <a:gd name="T3" fmla="*/ 568114 h 317"/>
              <a:gd name="T4" fmla="*/ 546949 w 374"/>
              <a:gd name="T5" fmla="*/ 269674 h 317"/>
              <a:gd name="T6" fmla="*/ 653885 w 374"/>
              <a:gd name="T7" fmla="*/ 129444 h 317"/>
              <a:gd name="T8" fmla="*/ 580257 w 374"/>
              <a:gd name="T9" fmla="*/ 39552 h 317"/>
              <a:gd name="T10" fmla="*/ 411965 w 374"/>
              <a:gd name="T11" fmla="*/ 23372 h 317"/>
              <a:gd name="T12" fmla="*/ 411965 w 374"/>
              <a:gd name="T13" fmla="*/ 5393 h 317"/>
              <a:gd name="T14" fmla="*/ 17530 w 374"/>
              <a:gd name="T15" fmla="*/ 0 h 317"/>
              <a:gd name="T16" fmla="*/ 0 w 374"/>
              <a:gd name="T17" fmla="*/ 559125 h 3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4"/>
              <a:gd name="T28" fmla="*/ 0 h 317"/>
              <a:gd name="T29" fmla="*/ 374 w 374"/>
              <a:gd name="T30" fmla="*/ 317 h 3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4" h="317">
                <a:moveTo>
                  <a:pt x="0" y="311"/>
                </a:moveTo>
                <a:lnTo>
                  <a:pt x="313" y="316"/>
                </a:lnTo>
                <a:lnTo>
                  <a:pt x="312" y="150"/>
                </a:lnTo>
                <a:lnTo>
                  <a:pt x="373" y="72"/>
                </a:lnTo>
                <a:lnTo>
                  <a:pt x="331" y="22"/>
                </a:lnTo>
                <a:lnTo>
                  <a:pt x="235" y="13"/>
                </a:lnTo>
                <a:lnTo>
                  <a:pt x="235" y="3"/>
                </a:lnTo>
                <a:lnTo>
                  <a:pt x="10" y="0"/>
                </a:lnTo>
                <a:lnTo>
                  <a:pt x="0" y="311"/>
                </a:lnTo>
              </a:path>
            </a:pathLst>
          </a:custGeom>
          <a:solidFill>
            <a:srgbClr val="99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41"/>
          <p:cNvSpPr>
            <a:spLocks/>
          </p:cNvSpPr>
          <p:nvPr/>
        </p:nvSpPr>
        <p:spPr bwMode="auto">
          <a:xfrm>
            <a:off x="779463" y="3219450"/>
            <a:ext cx="581025" cy="777875"/>
          </a:xfrm>
          <a:custGeom>
            <a:avLst/>
            <a:gdLst>
              <a:gd name="T0" fmla="*/ 242240 w 331"/>
              <a:gd name="T1" fmla="*/ 776074 h 432"/>
              <a:gd name="T2" fmla="*/ 519587 w 331"/>
              <a:gd name="T3" fmla="*/ 518583 h 432"/>
              <a:gd name="T4" fmla="*/ 531875 w 331"/>
              <a:gd name="T5" fmla="*/ 514982 h 432"/>
              <a:gd name="T6" fmla="*/ 552939 w 331"/>
              <a:gd name="T7" fmla="*/ 518583 h 432"/>
              <a:gd name="T8" fmla="*/ 570493 w 331"/>
              <a:gd name="T9" fmla="*/ 514982 h 432"/>
              <a:gd name="T10" fmla="*/ 579270 w 331"/>
              <a:gd name="T11" fmla="*/ 505979 h 432"/>
              <a:gd name="T12" fmla="*/ 577514 w 331"/>
              <a:gd name="T13" fmla="*/ 385336 h 432"/>
              <a:gd name="T14" fmla="*/ 574004 w 331"/>
              <a:gd name="T15" fmla="*/ 9003 h 432"/>
              <a:gd name="T16" fmla="*/ 24575 w 331"/>
              <a:gd name="T17" fmla="*/ 0 h 432"/>
              <a:gd name="T18" fmla="*/ 0 w 331"/>
              <a:gd name="T19" fmla="*/ 767071 h 432"/>
              <a:gd name="T20" fmla="*/ 242240 w 331"/>
              <a:gd name="T21" fmla="*/ 776074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1"/>
              <a:gd name="T34" fmla="*/ 0 h 432"/>
              <a:gd name="T35" fmla="*/ 331 w 331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1" h="432">
                <a:moveTo>
                  <a:pt x="138" y="431"/>
                </a:moveTo>
                <a:lnTo>
                  <a:pt x="296" y="288"/>
                </a:lnTo>
                <a:lnTo>
                  <a:pt x="303" y="286"/>
                </a:lnTo>
                <a:lnTo>
                  <a:pt x="315" y="288"/>
                </a:lnTo>
                <a:lnTo>
                  <a:pt x="325" y="286"/>
                </a:lnTo>
                <a:lnTo>
                  <a:pt x="330" y="281"/>
                </a:lnTo>
                <a:lnTo>
                  <a:pt x="329" y="214"/>
                </a:lnTo>
                <a:lnTo>
                  <a:pt x="327" y="5"/>
                </a:lnTo>
                <a:lnTo>
                  <a:pt x="14" y="0"/>
                </a:lnTo>
                <a:lnTo>
                  <a:pt x="0" y="426"/>
                </a:lnTo>
                <a:lnTo>
                  <a:pt x="138" y="431"/>
                </a:lnTo>
              </a:path>
            </a:pathLst>
          </a:custGeom>
          <a:solidFill>
            <a:srgbClr val="99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42"/>
          <p:cNvSpPr>
            <a:spLocks/>
          </p:cNvSpPr>
          <p:nvPr/>
        </p:nvSpPr>
        <p:spPr bwMode="auto">
          <a:xfrm>
            <a:off x="1354138" y="2584450"/>
            <a:ext cx="719137" cy="1042988"/>
          </a:xfrm>
          <a:custGeom>
            <a:avLst/>
            <a:gdLst>
              <a:gd name="T0" fmla="*/ 5211 w 414"/>
              <a:gd name="T1" fmla="*/ 1017856 h 581"/>
              <a:gd name="T2" fmla="*/ 693081 w 414"/>
              <a:gd name="T3" fmla="*/ 1041193 h 581"/>
              <a:gd name="T4" fmla="*/ 717400 w 414"/>
              <a:gd name="T5" fmla="*/ 14361 h 581"/>
              <a:gd name="T6" fmla="*/ 713926 w 414"/>
              <a:gd name="T7" fmla="*/ 10771 h 581"/>
              <a:gd name="T8" fmla="*/ 255346 w 414"/>
              <a:gd name="T9" fmla="*/ 0 h 581"/>
              <a:gd name="T10" fmla="*/ 104223 w 414"/>
              <a:gd name="T11" fmla="*/ 202853 h 581"/>
              <a:gd name="T12" fmla="*/ 0 w 414"/>
              <a:gd name="T13" fmla="*/ 344671 h 581"/>
              <a:gd name="T14" fmla="*/ 1737 w 414"/>
              <a:gd name="T15" fmla="*/ 642667 h 581"/>
              <a:gd name="T16" fmla="*/ 5211 w 414"/>
              <a:gd name="T17" fmla="*/ 1017856 h 58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4"/>
              <a:gd name="T28" fmla="*/ 0 h 581"/>
              <a:gd name="T29" fmla="*/ 414 w 414"/>
              <a:gd name="T30" fmla="*/ 581 h 58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4" h="581">
                <a:moveTo>
                  <a:pt x="3" y="567"/>
                </a:moveTo>
                <a:lnTo>
                  <a:pt x="399" y="580"/>
                </a:lnTo>
                <a:lnTo>
                  <a:pt x="413" y="8"/>
                </a:lnTo>
                <a:lnTo>
                  <a:pt x="411" y="6"/>
                </a:lnTo>
                <a:lnTo>
                  <a:pt x="147" y="0"/>
                </a:lnTo>
                <a:lnTo>
                  <a:pt x="60" y="113"/>
                </a:lnTo>
                <a:lnTo>
                  <a:pt x="0" y="192"/>
                </a:lnTo>
                <a:lnTo>
                  <a:pt x="1" y="358"/>
                </a:lnTo>
                <a:lnTo>
                  <a:pt x="3" y="567"/>
                </a:lnTo>
              </a:path>
            </a:pathLst>
          </a:custGeom>
          <a:solidFill>
            <a:srgbClr val="FF66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43"/>
          <p:cNvSpPr>
            <a:spLocks/>
          </p:cNvSpPr>
          <p:nvPr/>
        </p:nvSpPr>
        <p:spPr bwMode="auto">
          <a:xfrm>
            <a:off x="817563" y="1912938"/>
            <a:ext cx="803275" cy="877887"/>
          </a:xfrm>
          <a:custGeom>
            <a:avLst/>
            <a:gdLst>
              <a:gd name="T0" fmla="*/ 633889 w 460"/>
              <a:gd name="T1" fmla="*/ 876092 h 489"/>
              <a:gd name="T2" fmla="*/ 784066 w 460"/>
              <a:gd name="T3" fmla="*/ 673226 h 489"/>
              <a:gd name="T4" fmla="*/ 801529 w 460"/>
              <a:gd name="T5" fmla="*/ 21543 h 489"/>
              <a:gd name="T6" fmla="*/ 612934 w 460"/>
              <a:gd name="T7" fmla="*/ 23339 h 489"/>
              <a:gd name="T8" fmla="*/ 612934 w 460"/>
              <a:gd name="T9" fmla="*/ 35905 h 489"/>
              <a:gd name="T10" fmla="*/ 22701 w 460"/>
              <a:gd name="T11" fmla="*/ 0 h 489"/>
              <a:gd name="T12" fmla="*/ 0 w 460"/>
              <a:gd name="T13" fmla="*/ 745037 h 489"/>
              <a:gd name="T14" fmla="*/ 394653 w 460"/>
              <a:gd name="T15" fmla="*/ 752218 h 489"/>
              <a:gd name="T16" fmla="*/ 392906 w 460"/>
              <a:gd name="T17" fmla="*/ 770171 h 489"/>
              <a:gd name="T18" fmla="*/ 562293 w 460"/>
              <a:gd name="T19" fmla="*/ 786328 h 489"/>
              <a:gd name="T20" fmla="*/ 633889 w 460"/>
              <a:gd name="T21" fmla="*/ 876092 h 48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60"/>
              <a:gd name="T34" fmla="*/ 0 h 489"/>
              <a:gd name="T35" fmla="*/ 460 w 460"/>
              <a:gd name="T36" fmla="*/ 489 h 48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60" h="489">
                <a:moveTo>
                  <a:pt x="363" y="488"/>
                </a:moveTo>
                <a:lnTo>
                  <a:pt x="449" y="375"/>
                </a:lnTo>
                <a:lnTo>
                  <a:pt x="459" y="12"/>
                </a:lnTo>
                <a:lnTo>
                  <a:pt x="351" y="13"/>
                </a:lnTo>
                <a:lnTo>
                  <a:pt x="351" y="20"/>
                </a:lnTo>
                <a:lnTo>
                  <a:pt x="13" y="0"/>
                </a:lnTo>
                <a:lnTo>
                  <a:pt x="0" y="415"/>
                </a:lnTo>
                <a:lnTo>
                  <a:pt x="226" y="419"/>
                </a:lnTo>
                <a:lnTo>
                  <a:pt x="225" y="429"/>
                </a:lnTo>
                <a:lnTo>
                  <a:pt x="322" y="438"/>
                </a:lnTo>
                <a:lnTo>
                  <a:pt x="363" y="488"/>
                </a:lnTo>
              </a:path>
            </a:pathLst>
          </a:custGeom>
          <a:solidFill>
            <a:srgbClr val="FF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44"/>
          <p:cNvSpPr>
            <a:spLocks/>
          </p:cNvSpPr>
          <p:nvPr/>
        </p:nvSpPr>
        <p:spPr bwMode="auto">
          <a:xfrm>
            <a:off x="2055813" y="2057400"/>
            <a:ext cx="752475" cy="960438"/>
          </a:xfrm>
          <a:custGeom>
            <a:avLst/>
            <a:gdLst>
              <a:gd name="T0" fmla="*/ 17418 w 432"/>
              <a:gd name="T1" fmla="*/ 534973 h 535"/>
              <a:gd name="T2" fmla="*/ 5226 w 432"/>
              <a:gd name="T3" fmla="*/ 524202 h 535"/>
              <a:gd name="T4" fmla="*/ 5226 w 432"/>
              <a:gd name="T5" fmla="*/ 508045 h 535"/>
              <a:gd name="T6" fmla="*/ 29611 w 432"/>
              <a:gd name="T7" fmla="*/ 509840 h 535"/>
              <a:gd name="T8" fmla="*/ 50513 w 432"/>
              <a:gd name="T9" fmla="*/ 506250 h 535"/>
              <a:gd name="T10" fmla="*/ 47030 w 432"/>
              <a:gd name="T11" fmla="*/ 488297 h 535"/>
              <a:gd name="T12" fmla="*/ 50513 w 432"/>
              <a:gd name="T13" fmla="*/ 477526 h 535"/>
              <a:gd name="T14" fmla="*/ 81866 w 432"/>
              <a:gd name="T15" fmla="*/ 366223 h 535"/>
              <a:gd name="T16" fmla="*/ 106252 w 432"/>
              <a:gd name="T17" fmla="*/ 339295 h 535"/>
              <a:gd name="T18" fmla="*/ 116703 w 432"/>
              <a:gd name="T19" fmla="*/ 317752 h 535"/>
              <a:gd name="T20" fmla="*/ 151540 w 432"/>
              <a:gd name="T21" fmla="*/ 227992 h 535"/>
              <a:gd name="T22" fmla="*/ 247341 w 432"/>
              <a:gd name="T23" fmla="*/ 201064 h 535"/>
              <a:gd name="T24" fmla="*/ 344884 w 432"/>
              <a:gd name="T25" fmla="*/ 98737 h 535"/>
              <a:gd name="T26" fmla="*/ 463330 w 432"/>
              <a:gd name="T27" fmla="*/ 0 h 535"/>
              <a:gd name="T28" fmla="*/ 526036 w 432"/>
              <a:gd name="T29" fmla="*/ 8976 h 535"/>
              <a:gd name="T30" fmla="*/ 745508 w 432"/>
              <a:gd name="T31" fmla="*/ 219016 h 535"/>
              <a:gd name="T32" fmla="*/ 728089 w 432"/>
              <a:gd name="T33" fmla="*/ 736036 h 535"/>
              <a:gd name="T34" fmla="*/ 700220 w 432"/>
              <a:gd name="T35" fmla="*/ 809640 h 535"/>
              <a:gd name="T36" fmla="*/ 658416 w 432"/>
              <a:gd name="T37" fmla="*/ 836568 h 535"/>
              <a:gd name="T38" fmla="*/ 599193 w 432"/>
              <a:gd name="T39" fmla="*/ 870677 h 535"/>
              <a:gd name="T40" fmla="*/ 566098 w 432"/>
              <a:gd name="T41" fmla="*/ 886834 h 535"/>
              <a:gd name="T42" fmla="*/ 519068 w 432"/>
              <a:gd name="T43" fmla="*/ 892220 h 535"/>
              <a:gd name="T44" fmla="*/ 496425 w 432"/>
              <a:gd name="T45" fmla="*/ 895810 h 535"/>
              <a:gd name="T46" fmla="*/ 489457 w 432"/>
              <a:gd name="T47" fmla="*/ 949667 h 535"/>
              <a:gd name="T48" fmla="*/ 477264 w 432"/>
              <a:gd name="T49" fmla="*/ 947872 h 535"/>
              <a:gd name="T50" fmla="*/ 477264 w 432"/>
              <a:gd name="T51" fmla="*/ 924534 h 535"/>
              <a:gd name="T52" fmla="*/ 473781 w 432"/>
              <a:gd name="T53" fmla="*/ 910172 h 535"/>
              <a:gd name="T54" fmla="*/ 454620 w 432"/>
              <a:gd name="T55" fmla="*/ 902991 h 535"/>
              <a:gd name="T56" fmla="*/ 428493 w 432"/>
              <a:gd name="T57" fmla="*/ 890425 h 535"/>
              <a:gd name="T58" fmla="*/ 423267 w 432"/>
              <a:gd name="T59" fmla="*/ 876063 h 535"/>
              <a:gd name="T60" fmla="*/ 412816 w 432"/>
              <a:gd name="T61" fmla="*/ 888629 h 535"/>
              <a:gd name="T62" fmla="*/ 386689 w 432"/>
              <a:gd name="T63" fmla="*/ 922739 h 535"/>
              <a:gd name="T64" fmla="*/ 358819 w 432"/>
              <a:gd name="T65" fmla="*/ 920943 h 535"/>
              <a:gd name="T66" fmla="*/ 364045 w 432"/>
              <a:gd name="T67" fmla="*/ 906581 h 535"/>
              <a:gd name="T68" fmla="*/ 323982 w 432"/>
              <a:gd name="T69" fmla="*/ 901196 h 535"/>
              <a:gd name="T70" fmla="*/ 304822 w 432"/>
              <a:gd name="T71" fmla="*/ 924534 h 535"/>
              <a:gd name="T72" fmla="*/ 263018 w 432"/>
              <a:gd name="T73" fmla="*/ 931715 h 535"/>
              <a:gd name="T74" fmla="*/ 193344 w 432"/>
              <a:gd name="T75" fmla="*/ 915558 h 535"/>
              <a:gd name="T76" fmla="*/ 158507 w 432"/>
              <a:gd name="T77" fmla="*/ 942486 h 535"/>
              <a:gd name="T78" fmla="*/ 114961 w 432"/>
              <a:gd name="T79" fmla="*/ 931715 h 535"/>
              <a:gd name="T80" fmla="*/ 141089 w 432"/>
              <a:gd name="T81" fmla="*/ 904786 h 535"/>
              <a:gd name="T82" fmla="*/ 172442 w 432"/>
              <a:gd name="T83" fmla="*/ 890425 h 535"/>
              <a:gd name="T84" fmla="*/ 134122 w 432"/>
              <a:gd name="T85" fmla="*/ 870677 h 535"/>
              <a:gd name="T86" fmla="*/ 149798 w 432"/>
              <a:gd name="T87" fmla="*/ 822207 h 535"/>
              <a:gd name="T88" fmla="*/ 139347 w 432"/>
              <a:gd name="T89" fmla="*/ 813231 h 535"/>
              <a:gd name="T90" fmla="*/ 53997 w 432"/>
              <a:gd name="T91" fmla="*/ 784507 h 535"/>
              <a:gd name="T92" fmla="*/ 59223 w 432"/>
              <a:gd name="T93" fmla="*/ 759374 h 535"/>
              <a:gd name="T94" fmla="*/ 34837 w 432"/>
              <a:gd name="T95" fmla="*/ 705518 h 535"/>
              <a:gd name="T96" fmla="*/ 27869 w 432"/>
              <a:gd name="T97" fmla="*/ 587034 h 53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32"/>
              <a:gd name="T148" fmla="*/ 0 h 535"/>
              <a:gd name="T149" fmla="*/ 432 w 432"/>
              <a:gd name="T150" fmla="*/ 535 h 53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32" h="535">
                <a:moveTo>
                  <a:pt x="19" y="308"/>
                </a:moveTo>
                <a:lnTo>
                  <a:pt x="10" y="298"/>
                </a:lnTo>
                <a:lnTo>
                  <a:pt x="7" y="295"/>
                </a:lnTo>
                <a:lnTo>
                  <a:pt x="3" y="292"/>
                </a:lnTo>
                <a:lnTo>
                  <a:pt x="0" y="287"/>
                </a:lnTo>
                <a:lnTo>
                  <a:pt x="3" y="283"/>
                </a:lnTo>
                <a:lnTo>
                  <a:pt x="7" y="283"/>
                </a:lnTo>
                <a:lnTo>
                  <a:pt x="17" y="284"/>
                </a:lnTo>
                <a:lnTo>
                  <a:pt x="25" y="284"/>
                </a:lnTo>
                <a:lnTo>
                  <a:pt x="29" y="282"/>
                </a:lnTo>
                <a:lnTo>
                  <a:pt x="30" y="278"/>
                </a:lnTo>
                <a:lnTo>
                  <a:pt x="27" y="272"/>
                </a:lnTo>
                <a:lnTo>
                  <a:pt x="31" y="268"/>
                </a:lnTo>
                <a:lnTo>
                  <a:pt x="29" y="266"/>
                </a:lnTo>
                <a:lnTo>
                  <a:pt x="45" y="244"/>
                </a:lnTo>
                <a:lnTo>
                  <a:pt x="47" y="204"/>
                </a:lnTo>
                <a:lnTo>
                  <a:pt x="61" y="204"/>
                </a:lnTo>
                <a:lnTo>
                  <a:pt x="61" y="189"/>
                </a:lnTo>
                <a:lnTo>
                  <a:pt x="66" y="189"/>
                </a:lnTo>
                <a:lnTo>
                  <a:pt x="67" y="177"/>
                </a:lnTo>
                <a:lnTo>
                  <a:pt x="86" y="178"/>
                </a:lnTo>
                <a:lnTo>
                  <a:pt x="87" y="127"/>
                </a:lnTo>
                <a:lnTo>
                  <a:pt x="142" y="129"/>
                </a:lnTo>
                <a:lnTo>
                  <a:pt x="142" y="112"/>
                </a:lnTo>
                <a:lnTo>
                  <a:pt x="196" y="113"/>
                </a:lnTo>
                <a:lnTo>
                  <a:pt x="198" y="55"/>
                </a:lnTo>
                <a:lnTo>
                  <a:pt x="264" y="56"/>
                </a:lnTo>
                <a:lnTo>
                  <a:pt x="266" y="0"/>
                </a:lnTo>
                <a:lnTo>
                  <a:pt x="302" y="1"/>
                </a:lnTo>
                <a:lnTo>
                  <a:pt x="302" y="5"/>
                </a:lnTo>
                <a:lnTo>
                  <a:pt x="431" y="9"/>
                </a:lnTo>
                <a:lnTo>
                  <a:pt x="428" y="122"/>
                </a:lnTo>
                <a:lnTo>
                  <a:pt x="421" y="410"/>
                </a:lnTo>
                <a:lnTo>
                  <a:pt x="418" y="410"/>
                </a:lnTo>
                <a:lnTo>
                  <a:pt x="417" y="443"/>
                </a:lnTo>
                <a:lnTo>
                  <a:pt x="402" y="451"/>
                </a:lnTo>
                <a:lnTo>
                  <a:pt x="393" y="460"/>
                </a:lnTo>
                <a:lnTo>
                  <a:pt x="378" y="466"/>
                </a:lnTo>
                <a:lnTo>
                  <a:pt x="356" y="487"/>
                </a:lnTo>
                <a:lnTo>
                  <a:pt x="344" y="485"/>
                </a:lnTo>
                <a:lnTo>
                  <a:pt x="336" y="486"/>
                </a:lnTo>
                <a:lnTo>
                  <a:pt x="325" y="494"/>
                </a:lnTo>
                <a:lnTo>
                  <a:pt x="312" y="499"/>
                </a:lnTo>
                <a:lnTo>
                  <a:pt x="298" y="497"/>
                </a:lnTo>
                <a:lnTo>
                  <a:pt x="290" y="495"/>
                </a:lnTo>
                <a:lnTo>
                  <a:pt x="285" y="499"/>
                </a:lnTo>
                <a:lnTo>
                  <a:pt x="282" y="516"/>
                </a:lnTo>
                <a:lnTo>
                  <a:pt x="281" y="529"/>
                </a:lnTo>
                <a:lnTo>
                  <a:pt x="277" y="534"/>
                </a:lnTo>
                <a:lnTo>
                  <a:pt x="274" y="528"/>
                </a:lnTo>
                <a:lnTo>
                  <a:pt x="273" y="523"/>
                </a:lnTo>
                <a:lnTo>
                  <a:pt x="274" y="515"/>
                </a:lnTo>
                <a:lnTo>
                  <a:pt x="270" y="512"/>
                </a:lnTo>
                <a:lnTo>
                  <a:pt x="272" y="507"/>
                </a:lnTo>
                <a:lnTo>
                  <a:pt x="274" y="503"/>
                </a:lnTo>
                <a:lnTo>
                  <a:pt x="261" y="503"/>
                </a:lnTo>
                <a:lnTo>
                  <a:pt x="254" y="503"/>
                </a:lnTo>
                <a:lnTo>
                  <a:pt x="246" y="496"/>
                </a:lnTo>
                <a:lnTo>
                  <a:pt x="246" y="490"/>
                </a:lnTo>
                <a:lnTo>
                  <a:pt x="243" y="488"/>
                </a:lnTo>
                <a:lnTo>
                  <a:pt x="239" y="489"/>
                </a:lnTo>
                <a:lnTo>
                  <a:pt x="237" y="495"/>
                </a:lnTo>
                <a:lnTo>
                  <a:pt x="233" y="510"/>
                </a:lnTo>
                <a:lnTo>
                  <a:pt x="222" y="514"/>
                </a:lnTo>
                <a:lnTo>
                  <a:pt x="211" y="516"/>
                </a:lnTo>
                <a:lnTo>
                  <a:pt x="206" y="513"/>
                </a:lnTo>
                <a:lnTo>
                  <a:pt x="209" y="508"/>
                </a:lnTo>
                <a:lnTo>
                  <a:pt x="209" y="505"/>
                </a:lnTo>
                <a:lnTo>
                  <a:pt x="198" y="503"/>
                </a:lnTo>
                <a:lnTo>
                  <a:pt x="186" y="502"/>
                </a:lnTo>
                <a:lnTo>
                  <a:pt x="178" y="505"/>
                </a:lnTo>
                <a:lnTo>
                  <a:pt x="175" y="515"/>
                </a:lnTo>
                <a:lnTo>
                  <a:pt x="169" y="520"/>
                </a:lnTo>
                <a:lnTo>
                  <a:pt x="151" y="519"/>
                </a:lnTo>
                <a:lnTo>
                  <a:pt x="131" y="513"/>
                </a:lnTo>
                <a:lnTo>
                  <a:pt x="111" y="510"/>
                </a:lnTo>
                <a:lnTo>
                  <a:pt x="100" y="514"/>
                </a:lnTo>
                <a:lnTo>
                  <a:pt x="91" y="525"/>
                </a:lnTo>
                <a:lnTo>
                  <a:pt x="80" y="526"/>
                </a:lnTo>
                <a:lnTo>
                  <a:pt x="66" y="519"/>
                </a:lnTo>
                <a:lnTo>
                  <a:pt x="66" y="510"/>
                </a:lnTo>
                <a:lnTo>
                  <a:pt x="81" y="504"/>
                </a:lnTo>
                <a:lnTo>
                  <a:pt x="99" y="504"/>
                </a:lnTo>
                <a:lnTo>
                  <a:pt x="99" y="496"/>
                </a:lnTo>
                <a:lnTo>
                  <a:pt x="88" y="487"/>
                </a:lnTo>
                <a:lnTo>
                  <a:pt x="77" y="485"/>
                </a:lnTo>
                <a:lnTo>
                  <a:pt x="80" y="475"/>
                </a:lnTo>
                <a:lnTo>
                  <a:pt x="86" y="458"/>
                </a:lnTo>
                <a:lnTo>
                  <a:pt x="85" y="455"/>
                </a:lnTo>
                <a:lnTo>
                  <a:pt x="80" y="453"/>
                </a:lnTo>
                <a:lnTo>
                  <a:pt x="64" y="453"/>
                </a:lnTo>
                <a:lnTo>
                  <a:pt x="31" y="437"/>
                </a:lnTo>
                <a:lnTo>
                  <a:pt x="29" y="429"/>
                </a:lnTo>
                <a:lnTo>
                  <a:pt x="34" y="423"/>
                </a:lnTo>
                <a:lnTo>
                  <a:pt x="36" y="410"/>
                </a:lnTo>
                <a:lnTo>
                  <a:pt x="20" y="393"/>
                </a:lnTo>
                <a:lnTo>
                  <a:pt x="21" y="338"/>
                </a:lnTo>
                <a:lnTo>
                  <a:pt x="16" y="327"/>
                </a:lnTo>
                <a:lnTo>
                  <a:pt x="19" y="308"/>
                </a:lnTo>
              </a:path>
            </a:pathLst>
          </a:custGeom>
          <a:solidFill>
            <a:srgbClr val="FF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45"/>
          <p:cNvSpPr>
            <a:spLocks/>
          </p:cNvSpPr>
          <p:nvPr/>
        </p:nvSpPr>
        <p:spPr bwMode="auto">
          <a:xfrm>
            <a:off x="2779713" y="2205038"/>
            <a:ext cx="769937" cy="968375"/>
          </a:xfrm>
          <a:custGeom>
            <a:avLst/>
            <a:gdLst>
              <a:gd name="T0" fmla="*/ 616646 w 442"/>
              <a:gd name="T1" fmla="*/ 966575 h 538"/>
              <a:gd name="T2" fmla="*/ 623614 w 442"/>
              <a:gd name="T3" fmla="*/ 500387 h 538"/>
              <a:gd name="T4" fmla="*/ 681098 w 442"/>
              <a:gd name="T5" fmla="*/ 361791 h 538"/>
              <a:gd name="T6" fmla="*/ 768195 w 442"/>
              <a:gd name="T7" fmla="*/ 359991 h 538"/>
              <a:gd name="T8" fmla="*/ 768195 w 442"/>
              <a:gd name="T9" fmla="*/ 298792 h 538"/>
              <a:gd name="T10" fmla="*/ 724647 w 442"/>
              <a:gd name="T11" fmla="*/ 298792 h 538"/>
              <a:gd name="T12" fmla="*/ 724647 w 442"/>
              <a:gd name="T13" fmla="*/ 232194 h 538"/>
              <a:gd name="T14" fmla="*/ 397162 w 442"/>
              <a:gd name="T15" fmla="*/ 28799 h 538"/>
              <a:gd name="T16" fmla="*/ 393678 w 442"/>
              <a:gd name="T17" fmla="*/ 9000 h 538"/>
              <a:gd name="T18" fmla="*/ 384969 w 442"/>
              <a:gd name="T19" fmla="*/ 1800 h 538"/>
              <a:gd name="T20" fmla="*/ 378001 w 442"/>
              <a:gd name="T21" fmla="*/ 0 h 538"/>
              <a:gd name="T22" fmla="*/ 364065 w 442"/>
              <a:gd name="T23" fmla="*/ 10800 h 538"/>
              <a:gd name="T24" fmla="*/ 355356 w 442"/>
              <a:gd name="T25" fmla="*/ 14400 h 538"/>
              <a:gd name="T26" fmla="*/ 339678 w 442"/>
              <a:gd name="T27" fmla="*/ 21599 h 538"/>
              <a:gd name="T28" fmla="*/ 322259 w 442"/>
              <a:gd name="T29" fmla="*/ 35999 h 538"/>
              <a:gd name="T30" fmla="*/ 310065 w 442"/>
              <a:gd name="T31" fmla="*/ 44999 h 538"/>
              <a:gd name="T32" fmla="*/ 297872 w 442"/>
              <a:gd name="T33" fmla="*/ 35999 h 538"/>
              <a:gd name="T34" fmla="*/ 275226 w 442"/>
              <a:gd name="T35" fmla="*/ 39599 h 538"/>
              <a:gd name="T36" fmla="*/ 249097 w 442"/>
              <a:gd name="T37" fmla="*/ 50399 h 538"/>
              <a:gd name="T38" fmla="*/ 228194 w 442"/>
              <a:gd name="T39" fmla="*/ 44999 h 538"/>
              <a:gd name="T40" fmla="*/ 216000 w 442"/>
              <a:gd name="T41" fmla="*/ 44999 h 538"/>
              <a:gd name="T42" fmla="*/ 202065 w 442"/>
              <a:gd name="T43" fmla="*/ 62998 h 538"/>
              <a:gd name="T44" fmla="*/ 195097 w 442"/>
              <a:gd name="T45" fmla="*/ 66598 h 538"/>
              <a:gd name="T46" fmla="*/ 186387 w 442"/>
              <a:gd name="T47" fmla="*/ 64798 h 538"/>
              <a:gd name="T48" fmla="*/ 181162 w 442"/>
              <a:gd name="T49" fmla="*/ 68398 h 538"/>
              <a:gd name="T50" fmla="*/ 177678 w 442"/>
              <a:gd name="T51" fmla="*/ 71998 h 538"/>
              <a:gd name="T52" fmla="*/ 177678 w 442"/>
              <a:gd name="T53" fmla="*/ 89998 h 538"/>
              <a:gd name="T54" fmla="*/ 175936 w 442"/>
              <a:gd name="T55" fmla="*/ 93598 h 538"/>
              <a:gd name="T56" fmla="*/ 172452 w 442"/>
              <a:gd name="T57" fmla="*/ 98997 h 538"/>
              <a:gd name="T58" fmla="*/ 165484 w 442"/>
              <a:gd name="T59" fmla="*/ 98997 h 538"/>
              <a:gd name="T60" fmla="*/ 128903 w 442"/>
              <a:gd name="T61" fmla="*/ 64798 h 538"/>
              <a:gd name="T62" fmla="*/ 114968 w 442"/>
              <a:gd name="T63" fmla="*/ 82798 h 538"/>
              <a:gd name="T64" fmla="*/ 104516 w 442"/>
              <a:gd name="T65" fmla="*/ 88198 h 538"/>
              <a:gd name="T66" fmla="*/ 95807 w 442"/>
              <a:gd name="T67" fmla="*/ 84598 h 538"/>
              <a:gd name="T68" fmla="*/ 94065 w 442"/>
              <a:gd name="T69" fmla="*/ 79198 h 538"/>
              <a:gd name="T70" fmla="*/ 94065 w 442"/>
              <a:gd name="T71" fmla="*/ 73798 h 538"/>
              <a:gd name="T72" fmla="*/ 97549 w 442"/>
              <a:gd name="T73" fmla="*/ 64798 h 538"/>
              <a:gd name="T74" fmla="*/ 94065 w 442"/>
              <a:gd name="T75" fmla="*/ 62998 h 538"/>
              <a:gd name="T76" fmla="*/ 88839 w 442"/>
              <a:gd name="T77" fmla="*/ 62998 h 538"/>
              <a:gd name="T78" fmla="*/ 87097 w 442"/>
              <a:gd name="T79" fmla="*/ 64798 h 538"/>
              <a:gd name="T80" fmla="*/ 85355 w 442"/>
              <a:gd name="T81" fmla="*/ 89998 h 538"/>
              <a:gd name="T82" fmla="*/ 81871 w 442"/>
              <a:gd name="T83" fmla="*/ 93598 h 538"/>
              <a:gd name="T84" fmla="*/ 76645 w 442"/>
              <a:gd name="T85" fmla="*/ 93598 h 538"/>
              <a:gd name="T86" fmla="*/ 74903 w 442"/>
              <a:gd name="T87" fmla="*/ 91798 h 538"/>
              <a:gd name="T88" fmla="*/ 74903 w 442"/>
              <a:gd name="T89" fmla="*/ 80998 h 538"/>
              <a:gd name="T90" fmla="*/ 73161 w 442"/>
              <a:gd name="T91" fmla="*/ 73798 h 538"/>
              <a:gd name="T92" fmla="*/ 66194 w 442"/>
              <a:gd name="T93" fmla="*/ 70198 h 538"/>
              <a:gd name="T94" fmla="*/ 60968 w 442"/>
              <a:gd name="T95" fmla="*/ 71998 h 538"/>
              <a:gd name="T96" fmla="*/ 57484 w 442"/>
              <a:gd name="T97" fmla="*/ 73798 h 538"/>
              <a:gd name="T98" fmla="*/ 55742 w 442"/>
              <a:gd name="T99" fmla="*/ 89998 h 538"/>
              <a:gd name="T100" fmla="*/ 48774 w 442"/>
              <a:gd name="T101" fmla="*/ 97197 h 538"/>
              <a:gd name="T102" fmla="*/ 38323 w 442"/>
              <a:gd name="T103" fmla="*/ 97197 h 538"/>
              <a:gd name="T104" fmla="*/ 27871 w 442"/>
              <a:gd name="T105" fmla="*/ 89998 h 538"/>
              <a:gd name="T106" fmla="*/ 22645 w 442"/>
              <a:gd name="T107" fmla="*/ 80998 h 538"/>
              <a:gd name="T108" fmla="*/ 12194 w 442"/>
              <a:gd name="T109" fmla="*/ 599384 h 538"/>
              <a:gd name="T110" fmla="*/ 6968 w 442"/>
              <a:gd name="T111" fmla="*/ 601184 h 538"/>
              <a:gd name="T112" fmla="*/ 5226 w 442"/>
              <a:gd name="T113" fmla="*/ 658783 h 538"/>
              <a:gd name="T114" fmla="*/ 5226 w 442"/>
              <a:gd name="T115" fmla="*/ 662383 h 538"/>
              <a:gd name="T116" fmla="*/ 12194 w 442"/>
              <a:gd name="T117" fmla="*/ 662383 h 538"/>
              <a:gd name="T118" fmla="*/ 0 w 442"/>
              <a:gd name="T119" fmla="*/ 944976 h 538"/>
              <a:gd name="T120" fmla="*/ 616646 w 442"/>
              <a:gd name="T121" fmla="*/ 966575 h 5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42"/>
              <a:gd name="T184" fmla="*/ 0 h 538"/>
              <a:gd name="T185" fmla="*/ 442 w 442"/>
              <a:gd name="T186" fmla="*/ 538 h 53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42" h="538">
                <a:moveTo>
                  <a:pt x="354" y="537"/>
                </a:moveTo>
                <a:lnTo>
                  <a:pt x="358" y="278"/>
                </a:lnTo>
                <a:lnTo>
                  <a:pt x="391" y="201"/>
                </a:lnTo>
                <a:lnTo>
                  <a:pt x="441" y="200"/>
                </a:lnTo>
                <a:lnTo>
                  <a:pt x="441" y="166"/>
                </a:lnTo>
                <a:lnTo>
                  <a:pt x="416" y="166"/>
                </a:lnTo>
                <a:lnTo>
                  <a:pt x="416" y="129"/>
                </a:lnTo>
                <a:lnTo>
                  <a:pt x="228" y="16"/>
                </a:lnTo>
                <a:lnTo>
                  <a:pt x="226" y="5"/>
                </a:lnTo>
                <a:lnTo>
                  <a:pt x="221" y="1"/>
                </a:lnTo>
                <a:lnTo>
                  <a:pt x="217" y="0"/>
                </a:lnTo>
                <a:lnTo>
                  <a:pt x="209" y="6"/>
                </a:lnTo>
                <a:lnTo>
                  <a:pt x="204" y="8"/>
                </a:lnTo>
                <a:lnTo>
                  <a:pt x="195" y="12"/>
                </a:lnTo>
                <a:lnTo>
                  <a:pt x="185" y="20"/>
                </a:lnTo>
                <a:lnTo>
                  <a:pt x="178" y="25"/>
                </a:lnTo>
                <a:lnTo>
                  <a:pt x="171" y="20"/>
                </a:lnTo>
                <a:lnTo>
                  <a:pt x="158" y="22"/>
                </a:lnTo>
                <a:lnTo>
                  <a:pt x="143" y="28"/>
                </a:lnTo>
                <a:lnTo>
                  <a:pt x="131" y="25"/>
                </a:lnTo>
                <a:lnTo>
                  <a:pt x="124" y="25"/>
                </a:lnTo>
                <a:lnTo>
                  <a:pt x="116" y="35"/>
                </a:lnTo>
                <a:lnTo>
                  <a:pt x="112" y="37"/>
                </a:lnTo>
                <a:lnTo>
                  <a:pt x="107" y="36"/>
                </a:lnTo>
                <a:lnTo>
                  <a:pt x="104" y="38"/>
                </a:lnTo>
                <a:lnTo>
                  <a:pt x="102" y="40"/>
                </a:lnTo>
                <a:lnTo>
                  <a:pt x="102" y="50"/>
                </a:lnTo>
                <a:lnTo>
                  <a:pt x="101" y="52"/>
                </a:lnTo>
                <a:lnTo>
                  <a:pt x="99" y="55"/>
                </a:lnTo>
                <a:lnTo>
                  <a:pt x="95" y="55"/>
                </a:lnTo>
                <a:lnTo>
                  <a:pt x="74" y="36"/>
                </a:lnTo>
                <a:lnTo>
                  <a:pt x="66" y="46"/>
                </a:lnTo>
                <a:lnTo>
                  <a:pt x="60" y="49"/>
                </a:lnTo>
                <a:lnTo>
                  <a:pt x="55" y="47"/>
                </a:lnTo>
                <a:lnTo>
                  <a:pt x="54" y="44"/>
                </a:lnTo>
                <a:lnTo>
                  <a:pt x="54" y="41"/>
                </a:lnTo>
                <a:lnTo>
                  <a:pt x="56" y="36"/>
                </a:lnTo>
                <a:lnTo>
                  <a:pt x="54" y="35"/>
                </a:lnTo>
                <a:lnTo>
                  <a:pt x="51" y="35"/>
                </a:lnTo>
                <a:lnTo>
                  <a:pt x="50" y="36"/>
                </a:lnTo>
                <a:lnTo>
                  <a:pt x="49" y="50"/>
                </a:lnTo>
                <a:lnTo>
                  <a:pt x="47" y="52"/>
                </a:lnTo>
                <a:lnTo>
                  <a:pt x="44" y="52"/>
                </a:lnTo>
                <a:lnTo>
                  <a:pt x="43" y="51"/>
                </a:lnTo>
                <a:lnTo>
                  <a:pt x="43" y="45"/>
                </a:lnTo>
                <a:lnTo>
                  <a:pt x="42" y="41"/>
                </a:lnTo>
                <a:lnTo>
                  <a:pt x="38" y="39"/>
                </a:lnTo>
                <a:lnTo>
                  <a:pt x="35" y="40"/>
                </a:lnTo>
                <a:lnTo>
                  <a:pt x="33" y="41"/>
                </a:lnTo>
                <a:lnTo>
                  <a:pt x="32" y="50"/>
                </a:lnTo>
                <a:lnTo>
                  <a:pt x="28" y="54"/>
                </a:lnTo>
                <a:lnTo>
                  <a:pt x="22" y="54"/>
                </a:lnTo>
                <a:lnTo>
                  <a:pt x="16" y="50"/>
                </a:lnTo>
                <a:lnTo>
                  <a:pt x="13" y="45"/>
                </a:lnTo>
                <a:lnTo>
                  <a:pt x="7" y="333"/>
                </a:lnTo>
                <a:lnTo>
                  <a:pt x="4" y="334"/>
                </a:lnTo>
                <a:lnTo>
                  <a:pt x="3" y="366"/>
                </a:lnTo>
                <a:lnTo>
                  <a:pt x="3" y="368"/>
                </a:lnTo>
                <a:lnTo>
                  <a:pt x="7" y="368"/>
                </a:lnTo>
                <a:lnTo>
                  <a:pt x="0" y="525"/>
                </a:lnTo>
                <a:lnTo>
                  <a:pt x="354" y="537"/>
                </a:lnTo>
              </a:path>
            </a:pathLst>
          </a:custGeom>
          <a:solidFill>
            <a:srgbClr val="FF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46"/>
          <p:cNvSpPr>
            <a:spLocks/>
          </p:cNvSpPr>
          <p:nvPr/>
        </p:nvSpPr>
        <p:spPr bwMode="auto">
          <a:xfrm>
            <a:off x="3387725" y="2452688"/>
            <a:ext cx="1166813" cy="1093787"/>
          </a:xfrm>
          <a:custGeom>
            <a:avLst/>
            <a:gdLst>
              <a:gd name="T0" fmla="*/ 692414 w 669"/>
              <a:gd name="T1" fmla="*/ 1091991 h 609"/>
              <a:gd name="T2" fmla="*/ 10465 w 669"/>
              <a:gd name="T3" fmla="*/ 1083011 h 609"/>
              <a:gd name="T4" fmla="*/ 8721 w 669"/>
              <a:gd name="T5" fmla="*/ 1075827 h 609"/>
              <a:gd name="T6" fmla="*/ 0 w 669"/>
              <a:gd name="T7" fmla="*/ 1072235 h 609"/>
              <a:gd name="T8" fmla="*/ 5232 w 669"/>
              <a:gd name="T9" fmla="*/ 713027 h 609"/>
              <a:gd name="T10" fmla="*/ 10465 w 669"/>
              <a:gd name="T11" fmla="*/ 247853 h 609"/>
              <a:gd name="T12" fmla="*/ 69765 w 669"/>
              <a:gd name="T13" fmla="*/ 107762 h 609"/>
              <a:gd name="T14" fmla="*/ 156970 w 669"/>
              <a:gd name="T15" fmla="*/ 107762 h 609"/>
              <a:gd name="T16" fmla="*/ 249408 w 669"/>
              <a:gd name="T17" fmla="*/ 77230 h 609"/>
              <a:gd name="T18" fmla="*/ 249408 w 669"/>
              <a:gd name="T19" fmla="*/ 0 h 609"/>
              <a:gd name="T20" fmla="*/ 865081 w 669"/>
              <a:gd name="T21" fmla="*/ 59269 h 609"/>
              <a:gd name="T22" fmla="*/ 1081351 w 669"/>
              <a:gd name="T23" fmla="*/ 79026 h 609"/>
              <a:gd name="T24" fmla="*/ 1130187 w 669"/>
              <a:gd name="T25" fmla="*/ 168828 h 609"/>
              <a:gd name="T26" fmla="*/ 1165069 w 669"/>
              <a:gd name="T27" fmla="*/ 213728 h 609"/>
              <a:gd name="T28" fmla="*/ 1147628 w 669"/>
              <a:gd name="T29" fmla="*/ 240669 h 609"/>
              <a:gd name="T30" fmla="*/ 1111001 w 669"/>
              <a:gd name="T31" fmla="*/ 274794 h 609"/>
              <a:gd name="T32" fmla="*/ 1077863 w 669"/>
              <a:gd name="T33" fmla="*/ 280182 h 609"/>
              <a:gd name="T34" fmla="*/ 1056934 w 669"/>
              <a:gd name="T35" fmla="*/ 287366 h 609"/>
              <a:gd name="T36" fmla="*/ 1056934 w 669"/>
              <a:gd name="T37" fmla="*/ 303530 h 609"/>
              <a:gd name="T38" fmla="*/ 1079607 w 669"/>
              <a:gd name="T39" fmla="*/ 369984 h 609"/>
              <a:gd name="T40" fmla="*/ 1090072 w 669"/>
              <a:gd name="T41" fmla="*/ 400516 h 609"/>
              <a:gd name="T42" fmla="*/ 1111001 w 669"/>
              <a:gd name="T43" fmla="*/ 414885 h 609"/>
              <a:gd name="T44" fmla="*/ 1128442 w 669"/>
              <a:gd name="T45" fmla="*/ 432845 h 609"/>
              <a:gd name="T46" fmla="*/ 1128442 w 669"/>
              <a:gd name="T47" fmla="*/ 454397 h 609"/>
              <a:gd name="T48" fmla="*/ 1111001 w 669"/>
              <a:gd name="T49" fmla="*/ 466970 h 609"/>
              <a:gd name="T50" fmla="*/ 1107513 w 669"/>
              <a:gd name="T51" fmla="*/ 484930 h 609"/>
              <a:gd name="T52" fmla="*/ 1119722 w 669"/>
              <a:gd name="T53" fmla="*/ 504687 h 609"/>
              <a:gd name="T54" fmla="*/ 1123210 w 669"/>
              <a:gd name="T55" fmla="*/ 528035 h 609"/>
              <a:gd name="T56" fmla="*/ 1105769 w 669"/>
              <a:gd name="T57" fmla="*/ 553180 h 609"/>
              <a:gd name="T58" fmla="*/ 1090072 w 669"/>
              <a:gd name="T59" fmla="*/ 576528 h 609"/>
              <a:gd name="T60" fmla="*/ 1091816 w 669"/>
              <a:gd name="T61" fmla="*/ 592692 h 609"/>
              <a:gd name="T62" fmla="*/ 1098793 w 669"/>
              <a:gd name="T63" fmla="*/ 614245 h 609"/>
              <a:gd name="T64" fmla="*/ 1090072 w 669"/>
              <a:gd name="T65" fmla="*/ 626817 h 609"/>
              <a:gd name="T66" fmla="*/ 1055190 w 669"/>
              <a:gd name="T67" fmla="*/ 639389 h 609"/>
              <a:gd name="T68" fmla="*/ 1030772 w 669"/>
              <a:gd name="T69" fmla="*/ 635797 h 609"/>
              <a:gd name="T70" fmla="*/ 1016819 w 669"/>
              <a:gd name="T71" fmla="*/ 599877 h 609"/>
              <a:gd name="T72" fmla="*/ 1011587 w 669"/>
              <a:gd name="T73" fmla="*/ 594488 h 609"/>
              <a:gd name="T74" fmla="*/ 1004610 w 669"/>
              <a:gd name="T75" fmla="*/ 623225 h 609"/>
              <a:gd name="T76" fmla="*/ 995890 w 669"/>
              <a:gd name="T77" fmla="*/ 616041 h 609"/>
              <a:gd name="T78" fmla="*/ 978449 w 669"/>
              <a:gd name="T79" fmla="*/ 608857 h 609"/>
              <a:gd name="T80" fmla="*/ 971472 w 669"/>
              <a:gd name="T81" fmla="*/ 612449 h 609"/>
              <a:gd name="T82" fmla="*/ 971472 w 669"/>
              <a:gd name="T83" fmla="*/ 621429 h 609"/>
              <a:gd name="T84" fmla="*/ 957519 w 669"/>
              <a:gd name="T85" fmla="*/ 655554 h 609"/>
              <a:gd name="T86" fmla="*/ 927869 w 669"/>
              <a:gd name="T87" fmla="*/ 687882 h 609"/>
              <a:gd name="T88" fmla="*/ 903452 w 669"/>
              <a:gd name="T89" fmla="*/ 698659 h 609"/>
              <a:gd name="T90" fmla="*/ 879034 w 669"/>
              <a:gd name="T91" fmla="*/ 727395 h 609"/>
              <a:gd name="T92" fmla="*/ 870313 w 669"/>
              <a:gd name="T93" fmla="*/ 761520 h 609"/>
              <a:gd name="T94" fmla="*/ 854616 w 669"/>
              <a:gd name="T95" fmla="*/ 793849 h 609"/>
              <a:gd name="T96" fmla="*/ 835431 w 669"/>
              <a:gd name="T97" fmla="*/ 820789 h 609"/>
              <a:gd name="T98" fmla="*/ 811013 w 669"/>
              <a:gd name="T99" fmla="*/ 835157 h 609"/>
              <a:gd name="T100" fmla="*/ 795316 w 669"/>
              <a:gd name="T101" fmla="*/ 831565 h 609"/>
              <a:gd name="T102" fmla="*/ 770899 w 669"/>
              <a:gd name="T103" fmla="*/ 845934 h 609"/>
              <a:gd name="T104" fmla="*/ 760434 w 669"/>
              <a:gd name="T105" fmla="*/ 872874 h 609"/>
              <a:gd name="T106" fmla="*/ 739505 w 669"/>
              <a:gd name="T107" fmla="*/ 914183 h 609"/>
              <a:gd name="T108" fmla="*/ 715087 w 669"/>
              <a:gd name="T109" fmla="*/ 933940 h 609"/>
              <a:gd name="T110" fmla="*/ 701134 w 669"/>
              <a:gd name="T111" fmla="*/ 959084 h 609"/>
              <a:gd name="T112" fmla="*/ 687181 w 669"/>
              <a:gd name="T113" fmla="*/ 991413 h 609"/>
              <a:gd name="T114" fmla="*/ 678461 w 669"/>
              <a:gd name="T115" fmla="*/ 1005781 h 609"/>
              <a:gd name="T116" fmla="*/ 657531 w 669"/>
              <a:gd name="T117" fmla="*/ 1018353 h 609"/>
              <a:gd name="T118" fmla="*/ 654043 w 669"/>
              <a:gd name="T119" fmla="*/ 1034518 h 609"/>
              <a:gd name="T120" fmla="*/ 661020 w 669"/>
              <a:gd name="T121" fmla="*/ 1059662 h 609"/>
              <a:gd name="T122" fmla="*/ 674973 w 669"/>
              <a:gd name="T123" fmla="*/ 1074031 h 609"/>
              <a:gd name="T124" fmla="*/ 692414 w 669"/>
              <a:gd name="T125" fmla="*/ 1091991 h 60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69"/>
              <a:gd name="T190" fmla="*/ 0 h 609"/>
              <a:gd name="T191" fmla="*/ 669 w 669"/>
              <a:gd name="T192" fmla="*/ 609 h 60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69" h="609">
                <a:moveTo>
                  <a:pt x="397" y="608"/>
                </a:moveTo>
                <a:lnTo>
                  <a:pt x="6" y="603"/>
                </a:lnTo>
                <a:lnTo>
                  <a:pt x="5" y="599"/>
                </a:lnTo>
                <a:lnTo>
                  <a:pt x="0" y="597"/>
                </a:lnTo>
                <a:lnTo>
                  <a:pt x="3" y="397"/>
                </a:lnTo>
                <a:lnTo>
                  <a:pt x="6" y="138"/>
                </a:lnTo>
                <a:lnTo>
                  <a:pt x="40" y="60"/>
                </a:lnTo>
                <a:lnTo>
                  <a:pt x="90" y="60"/>
                </a:lnTo>
                <a:lnTo>
                  <a:pt x="143" y="43"/>
                </a:lnTo>
                <a:lnTo>
                  <a:pt x="143" y="0"/>
                </a:lnTo>
                <a:lnTo>
                  <a:pt x="496" y="33"/>
                </a:lnTo>
                <a:lnTo>
                  <a:pt x="620" y="44"/>
                </a:lnTo>
                <a:lnTo>
                  <a:pt x="648" y="94"/>
                </a:lnTo>
                <a:lnTo>
                  <a:pt x="668" y="119"/>
                </a:lnTo>
                <a:lnTo>
                  <a:pt x="658" y="134"/>
                </a:lnTo>
                <a:lnTo>
                  <a:pt x="637" y="153"/>
                </a:lnTo>
                <a:lnTo>
                  <a:pt x="618" y="156"/>
                </a:lnTo>
                <a:lnTo>
                  <a:pt x="606" y="160"/>
                </a:lnTo>
                <a:lnTo>
                  <a:pt x="606" y="169"/>
                </a:lnTo>
                <a:lnTo>
                  <a:pt x="619" y="206"/>
                </a:lnTo>
                <a:lnTo>
                  <a:pt x="625" y="223"/>
                </a:lnTo>
                <a:lnTo>
                  <a:pt x="637" y="231"/>
                </a:lnTo>
                <a:lnTo>
                  <a:pt x="647" y="241"/>
                </a:lnTo>
                <a:lnTo>
                  <a:pt x="647" y="253"/>
                </a:lnTo>
                <a:lnTo>
                  <a:pt x="637" y="260"/>
                </a:lnTo>
                <a:lnTo>
                  <a:pt x="635" y="270"/>
                </a:lnTo>
                <a:lnTo>
                  <a:pt x="642" y="281"/>
                </a:lnTo>
                <a:lnTo>
                  <a:pt x="644" y="294"/>
                </a:lnTo>
                <a:lnTo>
                  <a:pt x="634" y="308"/>
                </a:lnTo>
                <a:lnTo>
                  <a:pt x="625" y="321"/>
                </a:lnTo>
                <a:lnTo>
                  <a:pt x="626" y="330"/>
                </a:lnTo>
                <a:lnTo>
                  <a:pt x="630" y="342"/>
                </a:lnTo>
                <a:lnTo>
                  <a:pt x="625" y="349"/>
                </a:lnTo>
                <a:lnTo>
                  <a:pt x="605" y="356"/>
                </a:lnTo>
                <a:lnTo>
                  <a:pt x="591" y="354"/>
                </a:lnTo>
                <a:lnTo>
                  <a:pt x="583" y="334"/>
                </a:lnTo>
                <a:lnTo>
                  <a:pt x="580" y="331"/>
                </a:lnTo>
                <a:lnTo>
                  <a:pt x="576" y="347"/>
                </a:lnTo>
                <a:lnTo>
                  <a:pt x="571" y="343"/>
                </a:lnTo>
                <a:lnTo>
                  <a:pt x="561" y="339"/>
                </a:lnTo>
                <a:lnTo>
                  <a:pt x="557" y="341"/>
                </a:lnTo>
                <a:lnTo>
                  <a:pt x="557" y="346"/>
                </a:lnTo>
                <a:lnTo>
                  <a:pt x="549" y="365"/>
                </a:lnTo>
                <a:lnTo>
                  <a:pt x="532" y="383"/>
                </a:lnTo>
                <a:lnTo>
                  <a:pt x="518" y="389"/>
                </a:lnTo>
                <a:lnTo>
                  <a:pt x="504" y="405"/>
                </a:lnTo>
                <a:lnTo>
                  <a:pt x="499" y="424"/>
                </a:lnTo>
                <a:lnTo>
                  <a:pt x="490" y="442"/>
                </a:lnTo>
                <a:lnTo>
                  <a:pt x="479" y="457"/>
                </a:lnTo>
                <a:lnTo>
                  <a:pt x="465" y="465"/>
                </a:lnTo>
                <a:lnTo>
                  <a:pt x="456" y="463"/>
                </a:lnTo>
                <a:lnTo>
                  <a:pt x="442" y="471"/>
                </a:lnTo>
                <a:lnTo>
                  <a:pt x="436" y="486"/>
                </a:lnTo>
                <a:lnTo>
                  <a:pt x="424" y="509"/>
                </a:lnTo>
                <a:lnTo>
                  <a:pt x="410" y="520"/>
                </a:lnTo>
                <a:lnTo>
                  <a:pt x="402" y="534"/>
                </a:lnTo>
                <a:lnTo>
                  <a:pt x="394" y="552"/>
                </a:lnTo>
                <a:lnTo>
                  <a:pt x="389" y="560"/>
                </a:lnTo>
                <a:lnTo>
                  <a:pt x="377" y="567"/>
                </a:lnTo>
                <a:lnTo>
                  <a:pt x="375" y="576"/>
                </a:lnTo>
                <a:lnTo>
                  <a:pt x="379" y="590"/>
                </a:lnTo>
                <a:lnTo>
                  <a:pt x="387" y="598"/>
                </a:lnTo>
                <a:lnTo>
                  <a:pt x="397" y="608"/>
                </a:lnTo>
              </a:path>
            </a:pathLst>
          </a:custGeom>
          <a:solidFill>
            <a:srgbClr val="66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47"/>
          <p:cNvSpPr>
            <a:spLocks/>
          </p:cNvSpPr>
          <p:nvPr/>
        </p:nvSpPr>
        <p:spPr bwMode="auto">
          <a:xfrm>
            <a:off x="4043363" y="2462213"/>
            <a:ext cx="1857375" cy="1157287"/>
          </a:xfrm>
          <a:custGeom>
            <a:avLst/>
            <a:gdLst>
              <a:gd name="T0" fmla="*/ 10454 w 1066"/>
              <a:gd name="T1" fmla="*/ 1056497 h 643"/>
              <a:gd name="T2" fmla="*/ 8712 w 1066"/>
              <a:gd name="T3" fmla="*/ 1007902 h 643"/>
              <a:gd name="T4" fmla="*/ 54014 w 1066"/>
              <a:gd name="T5" fmla="*/ 943108 h 643"/>
              <a:gd name="T6" fmla="*/ 92346 w 1066"/>
              <a:gd name="T7" fmla="*/ 905311 h 643"/>
              <a:gd name="T8" fmla="*/ 120224 w 1066"/>
              <a:gd name="T9" fmla="*/ 836918 h 643"/>
              <a:gd name="T10" fmla="*/ 158556 w 1066"/>
              <a:gd name="T11" fmla="*/ 826119 h 643"/>
              <a:gd name="T12" fmla="*/ 217797 w 1066"/>
              <a:gd name="T13" fmla="*/ 761326 h 643"/>
              <a:gd name="T14" fmla="*/ 229994 w 1066"/>
              <a:gd name="T15" fmla="*/ 714530 h 643"/>
              <a:gd name="T16" fmla="*/ 275296 w 1066"/>
              <a:gd name="T17" fmla="*/ 680334 h 643"/>
              <a:gd name="T18" fmla="*/ 317113 w 1066"/>
              <a:gd name="T19" fmla="*/ 620939 h 643"/>
              <a:gd name="T20" fmla="*/ 332794 w 1066"/>
              <a:gd name="T21" fmla="*/ 601141 h 643"/>
              <a:gd name="T22" fmla="*/ 360672 w 1066"/>
              <a:gd name="T23" fmla="*/ 584943 h 643"/>
              <a:gd name="T24" fmla="*/ 400747 w 1066"/>
              <a:gd name="T25" fmla="*/ 628139 h 643"/>
              <a:gd name="T26" fmla="*/ 442564 w 1066"/>
              <a:gd name="T27" fmla="*/ 615540 h 643"/>
              <a:gd name="T28" fmla="*/ 439079 w 1066"/>
              <a:gd name="T29" fmla="*/ 581343 h 643"/>
              <a:gd name="T30" fmla="*/ 468700 w 1066"/>
              <a:gd name="T31" fmla="*/ 527349 h 643"/>
              <a:gd name="T32" fmla="*/ 465215 w 1066"/>
              <a:gd name="T33" fmla="*/ 485953 h 643"/>
              <a:gd name="T34" fmla="*/ 463473 w 1066"/>
              <a:gd name="T35" fmla="*/ 451756 h 643"/>
              <a:gd name="T36" fmla="*/ 477412 w 1066"/>
              <a:gd name="T37" fmla="*/ 421159 h 643"/>
              <a:gd name="T38" fmla="*/ 439079 w 1066"/>
              <a:gd name="T39" fmla="*/ 388762 h 643"/>
              <a:gd name="T40" fmla="*/ 407716 w 1066"/>
              <a:gd name="T41" fmla="*/ 277173 h 643"/>
              <a:gd name="T42" fmla="*/ 487866 w 1066"/>
              <a:gd name="T43" fmla="*/ 239377 h 643"/>
              <a:gd name="T44" fmla="*/ 526198 w 1066"/>
              <a:gd name="T45" fmla="*/ 210579 h 643"/>
              <a:gd name="T46" fmla="*/ 555819 w 1066"/>
              <a:gd name="T47" fmla="*/ 224978 h 643"/>
              <a:gd name="T48" fmla="*/ 566273 w 1066"/>
              <a:gd name="T49" fmla="*/ 192581 h 643"/>
              <a:gd name="T50" fmla="*/ 609832 w 1066"/>
              <a:gd name="T51" fmla="*/ 165584 h 643"/>
              <a:gd name="T52" fmla="*/ 611575 w 1066"/>
              <a:gd name="T53" fmla="*/ 102590 h 643"/>
              <a:gd name="T54" fmla="*/ 656876 w 1066"/>
              <a:gd name="T55" fmla="*/ 88191 h 643"/>
              <a:gd name="T56" fmla="*/ 667331 w 1066"/>
              <a:gd name="T57" fmla="*/ 73793 h 643"/>
              <a:gd name="T58" fmla="*/ 670815 w 1066"/>
              <a:gd name="T59" fmla="*/ 57594 h 643"/>
              <a:gd name="T60" fmla="*/ 700436 w 1066"/>
              <a:gd name="T61" fmla="*/ 23398 h 643"/>
              <a:gd name="T62" fmla="*/ 731799 w 1066"/>
              <a:gd name="T63" fmla="*/ 154785 h 643"/>
              <a:gd name="T64" fmla="*/ 892098 w 1066"/>
              <a:gd name="T65" fmla="*/ 230378 h 643"/>
              <a:gd name="T66" fmla="*/ 958308 w 1066"/>
              <a:gd name="T67" fmla="*/ 300571 h 643"/>
              <a:gd name="T68" fmla="*/ 987928 w 1066"/>
              <a:gd name="T69" fmla="*/ 305970 h 643"/>
              <a:gd name="T70" fmla="*/ 1033230 w 1066"/>
              <a:gd name="T71" fmla="*/ 300571 h 643"/>
              <a:gd name="T72" fmla="*/ 1078532 w 1066"/>
              <a:gd name="T73" fmla="*/ 305970 h 643"/>
              <a:gd name="T74" fmla="*/ 1129061 w 1066"/>
              <a:gd name="T75" fmla="*/ 331168 h 643"/>
              <a:gd name="T76" fmla="*/ 1193529 w 1066"/>
              <a:gd name="T77" fmla="*/ 376163 h 643"/>
              <a:gd name="T78" fmla="*/ 1230119 w 1066"/>
              <a:gd name="T79" fmla="*/ 406760 h 643"/>
              <a:gd name="T80" fmla="*/ 1308526 w 1066"/>
              <a:gd name="T81" fmla="*/ 597542 h 643"/>
              <a:gd name="T82" fmla="*/ 1855633 w 1066"/>
              <a:gd name="T83" fmla="*/ 428358 h 643"/>
              <a:gd name="T84" fmla="*/ 1531550 w 1066"/>
              <a:gd name="T85" fmla="*/ 833319 h 643"/>
              <a:gd name="T86" fmla="*/ 1428750 w 1066"/>
              <a:gd name="T87" fmla="*/ 878314 h 643"/>
              <a:gd name="T88" fmla="*/ 1048912 w 1066"/>
              <a:gd name="T89" fmla="*/ 1076295 h 643"/>
              <a:gd name="T90" fmla="*/ 987928 w 1066"/>
              <a:gd name="T91" fmla="*/ 1085294 h 643"/>
              <a:gd name="T92" fmla="*/ 832857 w 1066"/>
              <a:gd name="T93" fmla="*/ 1047498 h 643"/>
              <a:gd name="T94" fmla="*/ 653392 w 1066"/>
              <a:gd name="T95" fmla="*/ 1155487 h 643"/>
              <a:gd name="T96" fmla="*/ 54014 w 1066"/>
              <a:gd name="T97" fmla="*/ 1063696 h 64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066"/>
              <a:gd name="T148" fmla="*/ 0 h 643"/>
              <a:gd name="T149" fmla="*/ 1066 w 1066"/>
              <a:gd name="T150" fmla="*/ 643 h 64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066" h="643">
                <a:moveTo>
                  <a:pt x="15" y="592"/>
                </a:moveTo>
                <a:lnTo>
                  <a:pt x="6" y="587"/>
                </a:lnTo>
                <a:lnTo>
                  <a:pt x="0" y="572"/>
                </a:lnTo>
                <a:lnTo>
                  <a:pt x="5" y="560"/>
                </a:lnTo>
                <a:lnTo>
                  <a:pt x="17" y="554"/>
                </a:lnTo>
                <a:lnTo>
                  <a:pt x="31" y="524"/>
                </a:lnTo>
                <a:lnTo>
                  <a:pt x="38" y="513"/>
                </a:lnTo>
                <a:lnTo>
                  <a:pt x="53" y="503"/>
                </a:lnTo>
                <a:lnTo>
                  <a:pt x="59" y="490"/>
                </a:lnTo>
                <a:lnTo>
                  <a:pt x="69" y="465"/>
                </a:lnTo>
                <a:lnTo>
                  <a:pt x="81" y="460"/>
                </a:lnTo>
                <a:lnTo>
                  <a:pt x="91" y="459"/>
                </a:lnTo>
                <a:lnTo>
                  <a:pt x="106" y="452"/>
                </a:lnTo>
                <a:lnTo>
                  <a:pt x="125" y="423"/>
                </a:lnTo>
                <a:lnTo>
                  <a:pt x="129" y="412"/>
                </a:lnTo>
                <a:lnTo>
                  <a:pt x="132" y="397"/>
                </a:lnTo>
                <a:lnTo>
                  <a:pt x="143" y="383"/>
                </a:lnTo>
                <a:lnTo>
                  <a:pt x="158" y="378"/>
                </a:lnTo>
                <a:lnTo>
                  <a:pt x="173" y="363"/>
                </a:lnTo>
                <a:lnTo>
                  <a:pt x="182" y="345"/>
                </a:lnTo>
                <a:lnTo>
                  <a:pt x="184" y="334"/>
                </a:lnTo>
                <a:lnTo>
                  <a:pt x="191" y="334"/>
                </a:lnTo>
                <a:lnTo>
                  <a:pt x="204" y="341"/>
                </a:lnTo>
                <a:lnTo>
                  <a:pt x="207" y="325"/>
                </a:lnTo>
                <a:lnTo>
                  <a:pt x="218" y="348"/>
                </a:lnTo>
                <a:lnTo>
                  <a:pt x="230" y="349"/>
                </a:lnTo>
                <a:lnTo>
                  <a:pt x="243" y="345"/>
                </a:lnTo>
                <a:lnTo>
                  <a:pt x="254" y="342"/>
                </a:lnTo>
                <a:lnTo>
                  <a:pt x="258" y="336"/>
                </a:lnTo>
                <a:lnTo>
                  <a:pt x="252" y="323"/>
                </a:lnTo>
                <a:lnTo>
                  <a:pt x="252" y="314"/>
                </a:lnTo>
                <a:lnTo>
                  <a:pt x="269" y="293"/>
                </a:lnTo>
                <a:lnTo>
                  <a:pt x="272" y="278"/>
                </a:lnTo>
                <a:lnTo>
                  <a:pt x="267" y="270"/>
                </a:lnTo>
                <a:lnTo>
                  <a:pt x="263" y="263"/>
                </a:lnTo>
                <a:lnTo>
                  <a:pt x="266" y="251"/>
                </a:lnTo>
                <a:lnTo>
                  <a:pt x="274" y="246"/>
                </a:lnTo>
                <a:lnTo>
                  <a:pt x="274" y="234"/>
                </a:lnTo>
                <a:lnTo>
                  <a:pt x="264" y="225"/>
                </a:lnTo>
                <a:lnTo>
                  <a:pt x="252" y="216"/>
                </a:lnTo>
                <a:lnTo>
                  <a:pt x="235" y="162"/>
                </a:lnTo>
                <a:lnTo>
                  <a:pt x="234" y="154"/>
                </a:lnTo>
                <a:lnTo>
                  <a:pt x="264" y="147"/>
                </a:lnTo>
                <a:lnTo>
                  <a:pt x="280" y="133"/>
                </a:lnTo>
                <a:lnTo>
                  <a:pt x="293" y="114"/>
                </a:lnTo>
                <a:lnTo>
                  <a:pt x="302" y="117"/>
                </a:lnTo>
                <a:lnTo>
                  <a:pt x="310" y="117"/>
                </a:lnTo>
                <a:lnTo>
                  <a:pt x="319" y="125"/>
                </a:lnTo>
                <a:lnTo>
                  <a:pt x="325" y="120"/>
                </a:lnTo>
                <a:lnTo>
                  <a:pt x="325" y="107"/>
                </a:lnTo>
                <a:lnTo>
                  <a:pt x="347" y="96"/>
                </a:lnTo>
                <a:lnTo>
                  <a:pt x="350" y="92"/>
                </a:lnTo>
                <a:lnTo>
                  <a:pt x="353" y="81"/>
                </a:lnTo>
                <a:lnTo>
                  <a:pt x="351" y="57"/>
                </a:lnTo>
                <a:lnTo>
                  <a:pt x="364" y="42"/>
                </a:lnTo>
                <a:lnTo>
                  <a:pt x="377" y="49"/>
                </a:lnTo>
                <a:lnTo>
                  <a:pt x="381" y="48"/>
                </a:lnTo>
                <a:lnTo>
                  <a:pt x="383" y="41"/>
                </a:lnTo>
                <a:lnTo>
                  <a:pt x="381" y="34"/>
                </a:lnTo>
                <a:lnTo>
                  <a:pt x="385" y="32"/>
                </a:lnTo>
                <a:lnTo>
                  <a:pt x="393" y="29"/>
                </a:lnTo>
                <a:lnTo>
                  <a:pt x="402" y="13"/>
                </a:lnTo>
                <a:lnTo>
                  <a:pt x="417" y="0"/>
                </a:lnTo>
                <a:lnTo>
                  <a:pt x="420" y="86"/>
                </a:lnTo>
                <a:lnTo>
                  <a:pt x="509" y="83"/>
                </a:lnTo>
                <a:lnTo>
                  <a:pt x="512" y="128"/>
                </a:lnTo>
                <a:lnTo>
                  <a:pt x="521" y="126"/>
                </a:lnTo>
                <a:lnTo>
                  <a:pt x="550" y="167"/>
                </a:lnTo>
                <a:lnTo>
                  <a:pt x="558" y="164"/>
                </a:lnTo>
                <a:lnTo>
                  <a:pt x="567" y="170"/>
                </a:lnTo>
                <a:lnTo>
                  <a:pt x="580" y="162"/>
                </a:lnTo>
                <a:lnTo>
                  <a:pt x="593" y="167"/>
                </a:lnTo>
                <a:lnTo>
                  <a:pt x="599" y="165"/>
                </a:lnTo>
                <a:lnTo>
                  <a:pt x="619" y="170"/>
                </a:lnTo>
                <a:lnTo>
                  <a:pt x="622" y="173"/>
                </a:lnTo>
                <a:lnTo>
                  <a:pt x="648" y="184"/>
                </a:lnTo>
                <a:lnTo>
                  <a:pt x="678" y="202"/>
                </a:lnTo>
                <a:lnTo>
                  <a:pt x="685" y="209"/>
                </a:lnTo>
                <a:lnTo>
                  <a:pt x="700" y="214"/>
                </a:lnTo>
                <a:lnTo>
                  <a:pt x="706" y="226"/>
                </a:lnTo>
                <a:lnTo>
                  <a:pt x="692" y="236"/>
                </a:lnTo>
                <a:lnTo>
                  <a:pt x="751" y="332"/>
                </a:lnTo>
                <a:lnTo>
                  <a:pt x="899" y="304"/>
                </a:lnTo>
                <a:lnTo>
                  <a:pt x="1065" y="238"/>
                </a:lnTo>
                <a:lnTo>
                  <a:pt x="1011" y="343"/>
                </a:lnTo>
                <a:lnTo>
                  <a:pt x="879" y="463"/>
                </a:lnTo>
                <a:lnTo>
                  <a:pt x="872" y="464"/>
                </a:lnTo>
                <a:lnTo>
                  <a:pt x="820" y="488"/>
                </a:lnTo>
                <a:lnTo>
                  <a:pt x="669" y="569"/>
                </a:lnTo>
                <a:lnTo>
                  <a:pt x="602" y="598"/>
                </a:lnTo>
                <a:lnTo>
                  <a:pt x="579" y="616"/>
                </a:lnTo>
                <a:lnTo>
                  <a:pt x="567" y="603"/>
                </a:lnTo>
                <a:lnTo>
                  <a:pt x="525" y="610"/>
                </a:lnTo>
                <a:lnTo>
                  <a:pt x="478" y="582"/>
                </a:lnTo>
                <a:lnTo>
                  <a:pt x="417" y="613"/>
                </a:lnTo>
                <a:lnTo>
                  <a:pt x="375" y="642"/>
                </a:lnTo>
                <a:lnTo>
                  <a:pt x="209" y="582"/>
                </a:lnTo>
                <a:lnTo>
                  <a:pt x="31" y="591"/>
                </a:lnTo>
                <a:lnTo>
                  <a:pt x="15" y="592"/>
                </a:lnTo>
              </a:path>
            </a:pathLst>
          </a:custGeom>
          <a:solidFill>
            <a:srgbClr val="66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48"/>
          <p:cNvSpPr>
            <a:spLocks/>
          </p:cNvSpPr>
          <p:nvPr/>
        </p:nvSpPr>
        <p:spPr bwMode="auto">
          <a:xfrm>
            <a:off x="5565775" y="2673350"/>
            <a:ext cx="858838" cy="704850"/>
          </a:xfrm>
          <a:custGeom>
            <a:avLst/>
            <a:gdLst>
              <a:gd name="T0" fmla="*/ 704912 w 491"/>
              <a:gd name="T1" fmla="*/ 19729 h 393"/>
              <a:gd name="T2" fmla="*/ 605210 w 491"/>
              <a:gd name="T3" fmla="*/ 0 h 393"/>
              <a:gd name="T4" fmla="*/ 584220 w 491"/>
              <a:gd name="T5" fmla="*/ 125546 h 393"/>
              <a:gd name="T6" fmla="*/ 442538 w 491"/>
              <a:gd name="T7" fmla="*/ 132720 h 393"/>
              <a:gd name="T8" fmla="*/ 377819 w 491"/>
              <a:gd name="T9" fmla="*/ 165003 h 393"/>
              <a:gd name="T10" fmla="*/ 328842 w 491"/>
              <a:gd name="T11" fmla="*/ 165003 h 393"/>
              <a:gd name="T12" fmla="*/ 330591 w 491"/>
              <a:gd name="T13" fmla="*/ 215221 h 393"/>
              <a:gd name="T14" fmla="*/ 232638 w 491"/>
              <a:gd name="T15" fmla="*/ 403540 h 393"/>
              <a:gd name="T16" fmla="*/ 0 w 491"/>
              <a:gd name="T17" fmla="*/ 622348 h 393"/>
              <a:gd name="T18" fmla="*/ 12244 w 491"/>
              <a:gd name="T19" fmla="*/ 703056 h 393"/>
              <a:gd name="T20" fmla="*/ 61221 w 491"/>
              <a:gd name="T21" fmla="*/ 683328 h 393"/>
              <a:gd name="T22" fmla="*/ 467026 w 491"/>
              <a:gd name="T23" fmla="*/ 570337 h 393"/>
              <a:gd name="T24" fmla="*/ 484518 w 491"/>
              <a:gd name="T25" fmla="*/ 582891 h 393"/>
              <a:gd name="T26" fmla="*/ 496762 w 491"/>
              <a:gd name="T27" fmla="*/ 584685 h 393"/>
              <a:gd name="T28" fmla="*/ 507257 w 491"/>
              <a:gd name="T29" fmla="*/ 591859 h 393"/>
              <a:gd name="T30" fmla="*/ 514253 w 491"/>
              <a:gd name="T31" fmla="*/ 597239 h 393"/>
              <a:gd name="T32" fmla="*/ 521250 w 491"/>
              <a:gd name="T33" fmla="*/ 595446 h 393"/>
              <a:gd name="T34" fmla="*/ 540491 w 491"/>
              <a:gd name="T35" fmla="*/ 570337 h 393"/>
              <a:gd name="T36" fmla="*/ 549237 w 491"/>
              <a:gd name="T37" fmla="*/ 568543 h 393"/>
              <a:gd name="T38" fmla="*/ 556233 w 491"/>
              <a:gd name="T39" fmla="*/ 566750 h 393"/>
              <a:gd name="T40" fmla="*/ 559732 w 491"/>
              <a:gd name="T41" fmla="*/ 563163 h 393"/>
              <a:gd name="T42" fmla="*/ 591216 w 491"/>
              <a:gd name="T43" fmla="*/ 555989 h 393"/>
              <a:gd name="T44" fmla="*/ 596464 w 491"/>
              <a:gd name="T45" fmla="*/ 550608 h 393"/>
              <a:gd name="T46" fmla="*/ 634945 w 491"/>
              <a:gd name="T47" fmla="*/ 536260 h 393"/>
              <a:gd name="T48" fmla="*/ 652437 w 491"/>
              <a:gd name="T49" fmla="*/ 536260 h 393"/>
              <a:gd name="T50" fmla="*/ 676925 w 491"/>
              <a:gd name="T51" fmla="*/ 539847 h 393"/>
              <a:gd name="T52" fmla="*/ 715407 w 491"/>
              <a:gd name="T53" fmla="*/ 532673 h 393"/>
              <a:gd name="T54" fmla="*/ 739895 w 491"/>
              <a:gd name="T55" fmla="*/ 538053 h 393"/>
              <a:gd name="T56" fmla="*/ 753888 w 491"/>
              <a:gd name="T57" fmla="*/ 532673 h 393"/>
              <a:gd name="T58" fmla="*/ 774878 w 491"/>
              <a:gd name="T59" fmla="*/ 532673 h 393"/>
              <a:gd name="T60" fmla="*/ 778377 w 491"/>
              <a:gd name="T61" fmla="*/ 536260 h 393"/>
              <a:gd name="T62" fmla="*/ 788872 w 491"/>
              <a:gd name="T63" fmla="*/ 536260 h 393"/>
              <a:gd name="T64" fmla="*/ 801116 w 491"/>
              <a:gd name="T65" fmla="*/ 530879 h 393"/>
              <a:gd name="T66" fmla="*/ 815109 w 491"/>
              <a:gd name="T67" fmla="*/ 532673 h 393"/>
              <a:gd name="T68" fmla="*/ 837848 w 491"/>
              <a:gd name="T69" fmla="*/ 548815 h 393"/>
              <a:gd name="T70" fmla="*/ 851841 w 491"/>
              <a:gd name="T71" fmla="*/ 550608 h 393"/>
              <a:gd name="T72" fmla="*/ 855340 w 491"/>
              <a:gd name="T73" fmla="*/ 547021 h 393"/>
              <a:gd name="T74" fmla="*/ 857089 w 491"/>
              <a:gd name="T75" fmla="*/ 545228 h 393"/>
              <a:gd name="T76" fmla="*/ 853591 w 491"/>
              <a:gd name="T77" fmla="*/ 538053 h 393"/>
              <a:gd name="T78" fmla="*/ 816858 w 491"/>
              <a:gd name="T79" fmla="*/ 521912 h 393"/>
              <a:gd name="T80" fmla="*/ 771380 w 491"/>
              <a:gd name="T81" fmla="*/ 477074 h 393"/>
              <a:gd name="T82" fmla="*/ 741644 w 491"/>
              <a:gd name="T83" fmla="*/ 410714 h 393"/>
              <a:gd name="T84" fmla="*/ 731149 w 491"/>
              <a:gd name="T85" fmla="*/ 358702 h 393"/>
              <a:gd name="T86" fmla="*/ 750390 w 491"/>
              <a:gd name="T87" fmla="*/ 312071 h 393"/>
              <a:gd name="T88" fmla="*/ 752139 w 491"/>
              <a:gd name="T89" fmla="*/ 272614 h 393"/>
              <a:gd name="T90" fmla="*/ 766132 w 491"/>
              <a:gd name="T91" fmla="*/ 206254 h 393"/>
              <a:gd name="T92" fmla="*/ 766132 w 491"/>
              <a:gd name="T93" fmla="*/ 184732 h 393"/>
              <a:gd name="T94" fmla="*/ 764383 w 491"/>
              <a:gd name="T95" fmla="*/ 154242 h 393"/>
              <a:gd name="T96" fmla="*/ 755638 w 491"/>
              <a:gd name="T97" fmla="*/ 139894 h 393"/>
              <a:gd name="T98" fmla="*/ 741644 w 491"/>
              <a:gd name="T99" fmla="*/ 134513 h 393"/>
              <a:gd name="T100" fmla="*/ 722403 w 491"/>
              <a:gd name="T101" fmla="*/ 107611 h 393"/>
              <a:gd name="T102" fmla="*/ 711909 w 491"/>
              <a:gd name="T103" fmla="*/ 84295 h 393"/>
              <a:gd name="T104" fmla="*/ 701414 w 491"/>
              <a:gd name="T105" fmla="*/ 30490 h 393"/>
              <a:gd name="T106" fmla="*/ 704912 w 491"/>
              <a:gd name="T107" fmla="*/ 19729 h 39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91"/>
              <a:gd name="T163" fmla="*/ 0 h 393"/>
              <a:gd name="T164" fmla="*/ 491 w 491"/>
              <a:gd name="T165" fmla="*/ 393 h 393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91" h="393">
                <a:moveTo>
                  <a:pt x="403" y="11"/>
                </a:moveTo>
                <a:lnTo>
                  <a:pt x="346" y="0"/>
                </a:lnTo>
                <a:lnTo>
                  <a:pt x="334" y="70"/>
                </a:lnTo>
                <a:lnTo>
                  <a:pt x="253" y="74"/>
                </a:lnTo>
                <a:lnTo>
                  <a:pt x="216" y="92"/>
                </a:lnTo>
                <a:lnTo>
                  <a:pt x="188" y="92"/>
                </a:lnTo>
                <a:lnTo>
                  <a:pt x="189" y="120"/>
                </a:lnTo>
                <a:lnTo>
                  <a:pt x="133" y="225"/>
                </a:lnTo>
                <a:lnTo>
                  <a:pt x="0" y="347"/>
                </a:lnTo>
                <a:lnTo>
                  <a:pt x="7" y="392"/>
                </a:lnTo>
                <a:lnTo>
                  <a:pt x="35" y="381"/>
                </a:lnTo>
                <a:lnTo>
                  <a:pt x="267" y="318"/>
                </a:lnTo>
                <a:lnTo>
                  <a:pt x="277" y="325"/>
                </a:lnTo>
                <a:lnTo>
                  <a:pt x="284" y="326"/>
                </a:lnTo>
                <a:lnTo>
                  <a:pt x="290" y="330"/>
                </a:lnTo>
                <a:lnTo>
                  <a:pt x="294" y="333"/>
                </a:lnTo>
                <a:lnTo>
                  <a:pt x="298" y="332"/>
                </a:lnTo>
                <a:lnTo>
                  <a:pt x="309" y="318"/>
                </a:lnTo>
                <a:lnTo>
                  <a:pt x="314" y="317"/>
                </a:lnTo>
                <a:lnTo>
                  <a:pt x="318" y="316"/>
                </a:lnTo>
                <a:lnTo>
                  <a:pt x="320" y="314"/>
                </a:lnTo>
                <a:lnTo>
                  <a:pt x="338" y="310"/>
                </a:lnTo>
                <a:lnTo>
                  <a:pt x="341" y="307"/>
                </a:lnTo>
                <a:lnTo>
                  <a:pt x="363" y="299"/>
                </a:lnTo>
                <a:lnTo>
                  <a:pt x="373" y="299"/>
                </a:lnTo>
                <a:lnTo>
                  <a:pt x="387" y="301"/>
                </a:lnTo>
                <a:lnTo>
                  <a:pt x="409" y="297"/>
                </a:lnTo>
                <a:lnTo>
                  <a:pt x="423" y="300"/>
                </a:lnTo>
                <a:lnTo>
                  <a:pt x="431" y="297"/>
                </a:lnTo>
                <a:lnTo>
                  <a:pt x="443" y="297"/>
                </a:lnTo>
                <a:lnTo>
                  <a:pt x="445" y="299"/>
                </a:lnTo>
                <a:lnTo>
                  <a:pt x="451" y="299"/>
                </a:lnTo>
                <a:lnTo>
                  <a:pt x="458" y="296"/>
                </a:lnTo>
                <a:lnTo>
                  <a:pt x="466" y="297"/>
                </a:lnTo>
                <a:lnTo>
                  <a:pt x="479" y="306"/>
                </a:lnTo>
                <a:lnTo>
                  <a:pt x="487" y="307"/>
                </a:lnTo>
                <a:lnTo>
                  <a:pt x="489" y="305"/>
                </a:lnTo>
                <a:lnTo>
                  <a:pt x="490" y="304"/>
                </a:lnTo>
                <a:lnTo>
                  <a:pt x="488" y="300"/>
                </a:lnTo>
                <a:lnTo>
                  <a:pt x="467" y="291"/>
                </a:lnTo>
                <a:lnTo>
                  <a:pt x="441" y="266"/>
                </a:lnTo>
                <a:lnTo>
                  <a:pt x="424" y="229"/>
                </a:lnTo>
                <a:lnTo>
                  <a:pt x="418" y="200"/>
                </a:lnTo>
                <a:lnTo>
                  <a:pt x="429" y="174"/>
                </a:lnTo>
                <a:lnTo>
                  <a:pt x="430" y="152"/>
                </a:lnTo>
                <a:lnTo>
                  <a:pt x="438" y="115"/>
                </a:lnTo>
                <a:lnTo>
                  <a:pt x="438" y="103"/>
                </a:lnTo>
                <a:lnTo>
                  <a:pt x="437" y="86"/>
                </a:lnTo>
                <a:lnTo>
                  <a:pt x="432" y="78"/>
                </a:lnTo>
                <a:lnTo>
                  <a:pt x="424" y="75"/>
                </a:lnTo>
                <a:lnTo>
                  <a:pt x="413" y="60"/>
                </a:lnTo>
                <a:lnTo>
                  <a:pt x="407" y="47"/>
                </a:lnTo>
                <a:lnTo>
                  <a:pt x="401" y="17"/>
                </a:lnTo>
                <a:lnTo>
                  <a:pt x="403" y="11"/>
                </a:lnTo>
              </a:path>
            </a:pathLst>
          </a:custGeom>
          <a:solidFill>
            <a:srgbClr val="CC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49"/>
          <p:cNvSpPr>
            <a:spLocks/>
          </p:cNvSpPr>
          <p:nvPr/>
        </p:nvSpPr>
        <p:spPr bwMode="auto">
          <a:xfrm>
            <a:off x="6426200" y="2620963"/>
            <a:ext cx="427038" cy="593725"/>
          </a:xfrm>
          <a:custGeom>
            <a:avLst/>
            <a:gdLst>
              <a:gd name="T0" fmla="*/ 221363 w 245"/>
              <a:gd name="T1" fmla="*/ 32385 h 330"/>
              <a:gd name="T2" fmla="*/ 169072 w 245"/>
              <a:gd name="T3" fmla="*/ 35983 h 330"/>
              <a:gd name="T4" fmla="*/ 85408 w 245"/>
              <a:gd name="T5" fmla="*/ 0 h 330"/>
              <a:gd name="T6" fmla="*/ 88894 w 245"/>
              <a:gd name="T7" fmla="*/ 17992 h 330"/>
              <a:gd name="T8" fmla="*/ 85408 w 245"/>
              <a:gd name="T9" fmla="*/ 43180 h 330"/>
              <a:gd name="T10" fmla="*/ 83665 w 245"/>
              <a:gd name="T11" fmla="*/ 73766 h 330"/>
              <a:gd name="T12" fmla="*/ 83665 w 245"/>
              <a:gd name="T13" fmla="*/ 122343 h 330"/>
              <a:gd name="T14" fmla="*/ 83665 w 245"/>
              <a:gd name="T15" fmla="*/ 167322 h 330"/>
              <a:gd name="T16" fmla="*/ 71464 w 245"/>
              <a:gd name="T17" fmla="*/ 210502 h 330"/>
              <a:gd name="T18" fmla="*/ 54033 w 245"/>
              <a:gd name="T19" fmla="*/ 255482 h 330"/>
              <a:gd name="T20" fmla="*/ 43575 w 245"/>
              <a:gd name="T21" fmla="*/ 291465 h 330"/>
              <a:gd name="T22" fmla="*/ 47061 w 245"/>
              <a:gd name="T23" fmla="*/ 302260 h 330"/>
              <a:gd name="T24" fmla="*/ 31374 w 245"/>
              <a:gd name="T25" fmla="*/ 320252 h 330"/>
              <a:gd name="T26" fmla="*/ 27888 w 245"/>
              <a:gd name="T27" fmla="*/ 332846 h 330"/>
              <a:gd name="T28" fmla="*/ 27888 w 245"/>
              <a:gd name="T29" fmla="*/ 350837 h 330"/>
              <a:gd name="T30" fmla="*/ 10458 w 245"/>
              <a:gd name="T31" fmla="*/ 424603 h 330"/>
              <a:gd name="T32" fmla="*/ 6972 w 245"/>
              <a:gd name="T33" fmla="*/ 442595 h 330"/>
              <a:gd name="T34" fmla="*/ 0 w 245"/>
              <a:gd name="T35" fmla="*/ 453390 h 330"/>
              <a:gd name="T36" fmla="*/ 1743 w 245"/>
              <a:gd name="T37" fmla="*/ 462386 h 330"/>
              <a:gd name="T38" fmla="*/ 198703 w 245"/>
              <a:gd name="T39" fmla="*/ 419206 h 330"/>
              <a:gd name="T40" fmla="*/ 212647 w 245"/>
              <a:gd name="T41" fmla="*/ 430001 h 330"/>
              <a:gd name="T42" fmla="*/ 223106 w 245"/>
              <a:gd name="T43" fmla="*/ 424603 h 330"/>
              <a:gd name="T44" fmla="*/ 242279 w 245"/>
              <a:gd name="T45" fmla="*/ 428202 h 330"/>
              <a:gd name="T46" fmla="*/ 296312 w 245"/>
              <a:gd name="T47" fmla="*/ 471382 h 330"/>
              <a:gd name="T48" fmla="*/ 357318 w 245"/>
              <a:gd name="T49" fmla="*/ 476779 h 330"/>
              <a:gd name="T50" fmla="*/ 343373 w 245"/>
              <a:gd name="T51" fmla="*/ 523558 h 330"/>
              <a:gd name="T52" fmla="*/ 357318 w 245"/>
              <a:gd name="T53" fmla="*/ 575733 h 330"/>
              <a:gd name="T54" fmla="*/ 367776 w 245"/>
              <a:gd name="T55" fmla="*/ 591926 h 330"/>
              <a:gd name="T56" fmla="*/ 404379 w 245"/>
              <a:gd name="T57" fmla="*/ 588328 h 330"/>
              <a:gd name="T58" fmla="*/ 404379 w 245"/>
              <a:gd name="T59" fmla="*/ 530754 h 330"/>
              <a:gd name="T60" fmla="*/ 402636 w 245"/>
              <a:gd name="T61" fmla="*/ 518160 h 330"/>
              <a:gd name="T62" fmla="*/ 400893 w 245"/>
              <a:gd name="T63" fmla="*/ 516361 h 330"/>
              <a:gd name="T64" fmla="*/ 409608 w 245"/>
              <a:gd name="T65" fmla="*/ 505566 h 330"/>
              <a:gd name="T66" fmla="*/ 413094 w 245"/>
              <a:gd name="T67" fmla="*/ 496570 h 330"/>
              <a:gd name="T68" fmla="*/ 399150 w 245"/>
              <a:gd name="T69" fmla="*/ 473181 h 330"/>
              <a:gd name="T70" fmla="*/ 425295 w 245"/>
              <a:gd name="T71" fmla="*/ 456988 h 330"/>
              <a:gd name="T72" fmla="*/ 421809 w 245"/>
              <a:gd name="T73" fmla="*/ 455189 h 330"/>
              <a:gd name="T74" fmla="*/ 418323 w 245"/>
              <a:gd name="T75" fmla="*/ 444394 h 330"/>
              <a:gd name="T76" fmla="*/ 420066 w 245"/>
              <a:gd name="T77" fmla="*/ 433599 h 330"/>
              <a:gd name="T78" fmla="*/ 397407 w 245"/>
              <a:gd name="T79" fmla="*/ 404812 h 330"/>
              <a:gd name="T80" fmla="*/ 343373 w 245"/>
              <a:gd name="T81" fmla="*/ 350837 h 330"/>
              <a:gd name="T82" fmla="*/ 343373 w 245"/>
              <a:gd name="T83" fmla="*/ 331047 h 330"/>
              <a:gd name="T84" fmla="*/ 346859 w 245"/>
              <a:gd name="T85" fmla="*/ 282469 h 330"/>
              <a:gd name="T86" fmla="*/ 334658 w 245"/>
              <a:gd name="T87" fmla="*/ 239289 h 330"/>
              <a:gd name="T88" fmla="*/ 261452 w 245"/>
              <a:gd name="T89" fmla="*/ 219498 h 330"/>
              <a:gd name="T90" fmla="*/ 264938 w 245"/>
              <a:gd name="T91" fmla="*/ 214101 h 330"/>
              <a:gd name="T92" fmla="*/ 245765 w 245"/>
              <a:gd name="T93" fmla="*/ 115147 h 330"/>
              <a:gd name="T94" fmla="*/ 221363 w 245"/>
              <a:gd name="T95" fmla="*/ 32385 h 33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45"/>
              <a:gd name="T145" fmla="*/ 0 h 330"/>
              <a:gd name="T146" fmla="*/ 245 w 245"/>
              <a:gd name="T147" fmla="*/ 330 h 33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45" h="330">
                <a:moveTo>
                  <a:pt x="127" y="18"/>
                </a:moveTo>
                <a:lnTo>
                  <a:pt x="97" y="20"/>
                </a:lnTo>
                <a:lnTo>
                  <a:pt x="49" y="0"/>
                </a:lnTo>
                <a:lnTo>
                  <a:pt x="51" y="10"/>
                </a:lnTo>
                <a:lnTo>
                  <a:pt x="49" y="24"/>
                </a:lnTo>
                <a:lnTo>
                  <a:pt x="48" y="41"/>
                </a:lnTo>
                <a:lnTo>
                  <a:pt x="48" y="68"/>
                </a:lnTo>
                <a:lnTo>
                  <a:pt x="48" y="93"/>
                </a:lnTo>
                <a:lnTo>
                  <a:pt x="41" y="117"/>
                </a:lnTo>
                <a:lnTo>
                  <a:pt x="31" y="142"/>
                </a:lnTo>
                <a:lnTo>
                  <a:pt x="25" y="162"/>
                </a:lnTo>
                <a:lnTo>
                  <a:pt x="27" y="168"/>
                </a:lnTo>
                <a:lnTo>
                  <a:pt x="18" y="178"/>
                </a:lnTo>
                <a:lnTo>
                  <a:pt x="16" y="185"/>
                </a:lnTo>
                <a:lnTo>
                  <a:pt x="16" y="195"/>
                </a:lnTo>
                <a:lnTo>
                  <a:pt x="6" y="236"/>
                </a:lnTo>
                <a:lnTo>
                  <a:pt x="4" y="246"/>
                </a:lnTo>
                <a:lnTo>
                  <a:pt x="0" y="252"/>
                </a:lnTo>
                <a:lnTo>
                  <a:pt x="1" y="257"/>
                </a:lnTo>
                <a:lnTo>
                  <a:pt x="114" y="233"/>
                </a:lnTo>
                <a:lnTo>
                  <a:pt x="122" y="239"/>
                </a:lnTo>
                <a:lnTo>
                  <a:pt x="128" y="236"/>
                </a:lnTo>
                <a:lnTo>
                  <a:pt x="139" y="238"/>
                </a:lnTo>
                <a:lnTo>
                  <a:pt x="170" y="262"/>
                </a:lnTo>
                <a:lnTo>
                  <a:pt x="205" y="265"/>
                </a:lnTo>
                <a:lnTo>
                  <a:pt x="197" y="291"/>
                </a:lnTo>
                <a:lnTo>
                  <a:pt x="205" y="320"/>
                </a:lnTo>
                <a:lnTo>
                  <a:pt x="211" y="329"/>
                </a:lnTo>
                <a:lnTo>
                  <a:pt x="232" y="327"/>
                </a:lnTo>
                <a:lnTo>
                  <a:pt x="232" y="295"/>
                </a:lnTo>
                <a:lnTo>
                  <a:pt x="231" y="288"/>
                </a:lnTo>
                <a:lnTo>
                  <a:pt x="230" y="287"/>
                </a:lnTo>
                <a:lnTo>
                  <a:pt x="235" y="281"/>
                </a:lnTo>
                <a:lnTo>
                  <a:pt x="237" y="276"/>
                </a:lnTo>
                <a:lnTo>
                  <a:pt x="229" y="263"/>
                </a:lnTo>
                <a:lnTo>
                  <a:pt x="244" y="254"/>
                </a:lnTo>
                <a:lnTo>
                  <a:pt x="242" y="253"/>
                </a:lnTo>
                <a:lnTo>
                  <a:pt x="240" y="247"/>
                </a:lnTo>
                <a:lnTo>
                  <a:pt x="241" y="241"/>
                </a:lnTo>
                <a:lnTo>
                  <a:pt x="228" y="225"/>
                </a:lnTo>
                <a:lnTo>
                  <a:pt x="197" y="195"/>
                </a:lnTo>
                <a:lnTo>
                  <a:pt x="197" y="184"/>
                </a:lnTo>
                <a:lnTo>
                  <a:pt x="199" y="157"/>
                </a:lnTo>
                <a:lnTo>
                  <a:pt x="192" y="133"/>
                </a:lnTo>
                <a:lnTo>
                  <a:pt x="150" y="122"/>
                </a:lnTo>
                <a:lnTo>
                  <a:pt x="152" y="119"/>
                </a:lnTo>
                <a:lnTo>
                  <a:pt x="141" y="64"/>
                </a:lnTo>
                <a:lnTo>
                  <a:pt x="127" y="18"/>
                </a:lnTo>
              </a:path>
            </a:pathLst>
          </a:custGeom>
          <a:solidFill>
            <a:srgbClr val="CC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50"/>
          <p:cNvSpPr>
            <a:spLocks/>
          </p:cNvSpPr>
          <p:nvPr/>
        </p:nvSpPr>
        <p:spPr bwMode="auto">
          <a:xfrm>
            <a:off x="7856538" y="1620838"/>
            <a:ext cx="596900" cy="990600"/>
          </a:xfrm>
          <a:custGeom>
            <a:avLst/>
            <a:gdLst>
              <a:gd name="T0" fmla="*/ 515109 w 343"/>
              <a:gd name="T1" fmla="*/ 823402 h 551"/>
              <a:gd name="T2" fmla="*/ 539472 w 343"/>
              <a:gd name="T3" fmla="*/ 812615 h 551"/>
              <a:gd name="T4" fmla="*/ 556875 w 343"/>
              <a:gd name="T5" fmla="*/ 812615 h 551"/>
              <a:gd name="T6" fmla="*/ 570797 w 343"/>
              <a:gd name="T7" fmla="*/ 798233 h 551"/>
              <a:gd name="T8" fmla="*/ 591679 w 343"/>
              <a:gd name="T9" fmla="*/ 792839 h 551"/>
              <a:gd name="T10" fmla="*/ 544693 w 343"/>
              <a:gd name="T11" fmla="*/ 0 h 551"/>
              <a:gd name="T12" fmla="*/ 163582 w 343"/>
              <a:gd name="T13" fmla="*/ 19776 h 551"/>
              <a:gd name="T14" fmla="*/ 149660 w 343"/>
              <a:gd name="T15" fmla="*/ 23372 h 551"/>
              <a:gd name="T16" fmla="*/ 92232 w 343"/>
              <a:gd name="T17" fmla="*/ 163602 h 551"/>
              <a:gd name="T18" fmla="*/ 92232 w 343"/>
              <a:gd name="T19" fmla="*/ 291247 h 551"/>
              <a:gd name="T20" fmla="*/ 6961 w 343"/>
              <a:gd name="T21" fmla="*/ 471029 h 551"/>
              <a:gd name="T22" fmla="*/ 8701 w 343"/>
              <a:gd name="T23" fmla="*/ 521368 h 551"/>
              <a:gd name="T24" fmla="*/ 55687 w 343"/>
              <a:gd name="T25" fmla="*/ 546538 h 551"/>
              <a:gd name="T26" fmla="*/ 88752 w 343"/>
              <a:gd name="T27" fmla="*/ 566314 h 551"/>
              <a:gd name="T28" fmla="*/ 224490 w 343"/>
              <a:gd name="T29" fmla="*/ 629238 h 551"/>
              <a:gd name="T30" fmla="*/ 215789 w 343"/>
              <a:gd name="T31" fmla="*/ 675981 h 551"/>
              <a:gd name="T32" fmla="*/ 221010 w 343"/>
              <a:gd name="T33" fmla="*/ 702948 h 551"/>
              <a:gd name="T34" fmla="*/ 238412 w 343"/>
              <a:gd name="T35" fmla="*/ 735309 h 551"/>
              <a:gd name="T36" fmla="*/ 280178 w 343"/>
              <a:gd name="T37" fmla="*/ 794637 h 551"/>
              <a:gd name="T38" fmla="*/ 292359 w 343"/>
              <a:gd name="T39" fmla="*/ 943857 h 551"/>
              <a:gd name="T40" fmla="*/ 295840 w 343"/>
              <a:gd name="T41" fmla="*/ 956441 h 551"/>
              <a:gd name="T42" fmla="*/ 299320 w 343"/>
              <a:gd name="T43" fmla="*/ 961835 h 551"/>
              <a:gd name="T44" fmla="*/ 311502 w 343"/>
              <a:gd name="T45" fmla="*/ 970824 h 551"/>
              <a:gd name="T46" fmla="*/ 332385 w 343"/>
              <a:gd name="T47" fmla="*/ 972622 h 551"/>
              <a:gd name="T48" fmla="*/ 342826 w 343"/>
              <a:gd name="T49" fmla="*/ 978015 h 551"/>
              <a:gd name="T50" fmla="*/ 360228 w 343"/>
              <a:gd name="T51" fmla="*/ 988802 h 551"/>
              <a:gd name="T52" fmla="*/ 365449 w 343"/>
              <a:gd name="T53" fmla="*/ 988802 h 551"/>
              <a:gd name="T54" fmla="*/ 367189 w 343"/>
              <a:gd name="T55" fmla="*/ 976217 h 551"/>
              <a:gd name="T56" fmla="*/ 370670 w 343"/>
              <a:gd name="T57" fmla="*/ 969026 h 551"/>
              <a:gd name="T58" fmla="*/ 396773 w 343"/>
              <a:gd name="T59" fmla="*/ 956441 h 551"/>
              <a:gd name="T60" fmla="*/ 403734 w 343"/>
              <a:gd name="T61" fmla="*/ 931272 h 551"/>
              <a:gd name="T62" fmla="*/ 412435 w 343"/>
              <a:gd name="T63" fmla="*/ 911496 h 551"/>
              <a:gd name="T64" fmla="*/ 422877 w 343"/>
              <a:gd name="T65" fmla="*/ 895315 h 551"/>
              <a:gd name="T66" fmla="*/ 433318 w 343"/>
              <a:gd name="T67" fmla="*/ 888124 h 551"/>
              <a:gd name="T68" fmla="*/ 443759 w 343"/>
              <a:gd name="T69" fmla="*/ 866550 h 551"/>
              <a:gd name="T70" fmla="*/ 459422 w 343"/>
              <a:gd name="T71" fmla="*/ 857561 h 551"/>
              <a:gd name="T72" fmla="*/ 469863 w 343"/>
              <a:gd name="T73" fmla="*/ 859359 h 551"/>
              <a:gd name="T74" fmla="*/ 485525 w 343"/>
              <a:gd name="T75" fmla="*/ 866550 h 5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43"/>
              <a:gd name="T115" fmla="*/ 0 h 551"/>
              <a:gd name="T116" fmla="*/ 343 w 343"/>
              <a:gd name="T117" fmla="*/ 551 h 55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43" h="551">
                <a:moveTo>
                  <a:pt x="286" y="469"/>
                </a:moveTo>
                <a:lnTo>
                  <a:pt x="296" y="458"/>
                </a:lnTo>
                <a:lnTo>
                  <a:pt x="302" y="455"/>
                </a:lnTo>
                <a:lnTo>
                  <a:pt x="310" y="452"/>
                </a:lnTo>
                <a:lnTo>
                  <a:pt x="315" y="453"/>
                </a:lnTo>
                <a:lnTo>
                  <a:pt x="320" y="452"/>
                </a:lnTo>
                <a:lnTo>
                  <a:pt x="324" y="448"/>
                </a:lnTo>
                <a:lnTo>
                  <a:pt x="328" y="444"/>
                </a:lnTo>
                <a:lnTo>
                  <a:pt x="334" y="443"/>
                </a:lnTo>
                <a:lnTo>
                  <a:pt x="340" y="441"/>
                </a:lnTo>
                <a:lnTo>
                  <a:pt x="342" y="434"/>
                </a:lnTo>
                <a:lnTo>
                  <a:pt x="313" y="0"/>
                </a:lnTo>
                <a:lnTo>
                  <a:pt x="93" y="5"/>
                </a:lnTo>
                <a:lnTo>
                  <a:pt x="94" y="11"/>
                </a:lnTo>
                <a:lnTo>
                  <a:pt x="90" y="14"/>
                </a:lnTo>
                <a:lnTo>
                  <a:pt x="86" y="13"/>
                </a:lnTo>
                <a:lnTo>
                  <a:pt x="48" y="84"/>
                </a:lnTo>
                <a:lnTo>
                  <a:pt x="53" y="91"/>
                </a:lnTo>
                <a:lnTo>
                  <a:pt x="25" y="141"/>
                </a:lnTo>
                <a:lnTo>
                  <a:pt x="53" y="162"/>
                </a:lnTo>
                <a:lnTo>
                  <a:pt x="0" y="253"/>
                </a:lnTo>
                <a:lnTo>
                  <a:pt x="4" y="262"/>
                </a:lnTo>
                <a:lnTo>
                  <a:pt x="3" y="283"/>
                </a:lnTo>
                <a:lnTo>
                  <a:pt x="5" y="290"/>
                </a:lnTo>
                <a:lnTo>
                  <a:pt x="15" y="298"/>
                </a:lnTo>
                <a:lnTo>
                  <a:pt x="32" y="304"/>
                </a:lnTo>
                <a:lnTo>
                  <a:pt x="35" y="308"/>
                </a:lnTo>
                <a:lnTo>
                  <a:pt x="51" y="315"/>
                </a:lnTo>
                <a:lnTo>
                  <a:pt x="82" y="341"/>
                </a:lnTo>
                <a:lnTo>
                  <a:pt x="129" y="350"/>
                </a:lnTo>
                <a:lnTo>
                  <a:pt x="129" y="376"/>
                </a:lnTo>
                <a:lnTo>
                  <a:pt x="124" y="376"/>
                </a:lnTo>
                <a:lnTo>
                  <a:pt x="124" y="391"/>
                </a:lnTo>
                <a:lnTo>
                  <a:pt x="127" y="391"/>
                </a:lnTo>
                <a:lnTo>
                  <a:pt x="129" y="409"/>
                </a:lnTo>
                <a:lnTo>
                  <a:pt x="137" y="409"/>
                </a:lnTo>
                <a:lnTo>
                  <a:pt x="139" y="435"/>
                </a:lnTo>
                <a:lnTo>
                  <a:pt x="161" y="442"/>
                </a:lnTo>
                <a:lnTo>
                  <a:pt x="166" y="522"/>
                </a:lnTo>
                <a:lnTo>
                  <a:pt x="168" y="525"/>
                </a:lnTo>
                <a:lnTo>
                  <a:pt x="169" y="528"/>
                </a:lnTo>
                <a:lnTo>
                  <a:pt x="170" y="532"/>
                </a:lnTo>
                <a:lnTo>
                  <a:pt x="171" y="534"/>
                </a:lnTo>
                <a:lnTo>
                  <a:pt x="172" y="535"/>
                </a:lnTo>
                <a:lnTo>
                  <a:pt x="176" y="538"/>
                </a:lnTo>
                <a:lnTo>
                  <a:pt x="179" y="540"/>
                </a:lnTo>
                <a:lnTo>
                  <a:pt x="186" y="542"/>
                </a:lnTo>
                <a:lnTo>
                  <a:pt x="191" y="541"/>
                </a:lnTo>
                <a:lnTo>
                  <a:pt x="194" y="540"/>
                </a:lnTo>
                <a:lnTo>
                  <a:pt x="197" y="544"/>
                </a:lnTo>
                <a:lnTo>
                  <a:pt x="202" y="549"/>
                </a:lnTo>
                <a:lnTo>
                  <a:pt x="207" y="550"/>
                </a:lnTo>
                <a:lnTo>
                  <a:pt x="209" y="550"/>
                </a:lnTo>
                <a:lnTo>
                  <a:pt x="210" y="550"/>
                </a:lnTo>
                <a:lnTo>
                  <a:pt x="211" y="547"/>
                </a:lnTo>
                <a:lnTo>
                  <a:pt x="211" y="543"/>
                </a:lnTo>
                <a:lnTo>
                  <a:pt x="211" y="540"/>
                </a:lnTo>
                <a:lnTo>
                  <a:pt x="213" y="539"/>
                </a:lnTo>
                <a:lnTo>
                  <a:pt x="221" y="536"/>
                </a:lnTo>
                <a:lnTo>
                  <a:pt x="228" y="532"/>
                </a:lnTo>
                <a:lnTo>
                  <a:pt x="230" y="526"/>
                </a:lnTo>
                <a:lnTo>
                  <a:pt x="232" y="518"/>
                </a:lnTo>
                <a:lnTo>
                  <a:pt x="234" y="515"/>
                </a:lnTo>
                <a:lnTo>
                  <a:pt x="237" y="507"/>
                </a:lnTo>
                <a:lnTo>
                  <a:pt x="240" y="502"/>
                </a:lnTo>
                <a:lnTo>
                  <a:pt x="243" y="498"/>
                </a:lnTo>
                <a:lnTo>
                  <a:pt x="245" y="498"/>
                </a:lnTo>
                <a:lnTo>
                  <a:pt x="249" y="494"/>
                </a:lnTo>
                <a:lnTo>
                  <a:pt x="253" y="485"/>
                </a:lnTo>
                <a:lnTo>
                  <a:pt x="255" y="482"/>
                </a:lnTo>
                <a:lnTo>
                  <a:pt x="259" y="479"/>
                </a:lnTo>
                <a:lnTo>
                  <a:pt x="264" y="477"/>
                </a:lnTo>
                <a:lnTo>
                  <a:pt x="267" y="476"/>
                </a:lnTo>
                <a:lnTo>
                  <a:pt x="270" y="478"/>
                </a:lnTo>
                <a:lnTo>
                  <a:pt x="276" y="481"/>
                </a:lnTo>
                <a:lnTo>
                  <a:pt x="279" y="482"/>
                </a:lnTo>
                <a:lnTo>
                  <a:pt x="286" y="469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51"/>
          <p:cNvSpPr>
            <a:spLocks/>
          </p:cNvSpPr>
          <p:nvPr/>
        </p:nvSpPr>
        <p:spPr bwMode="auto">
          <a:xfrm>
            <a:off x="7188200" y="1624013"/>
            <a:ext cx="836613" cy="571500"/>
          </a:xfrm>
          <a:custGeom>
            <a:avLst/>
            <a:gdLst>
              <a:gd name="T0" fmla="*/ 663340 w 478"/>
              <a:gd name="T1" fmla="*/ 458278 h 318"/>
              <a:gd name="T2" fmla="*/ 672091 w 478"/>
              <a:gd name="T3" fmla="*/ 452887 h 318"/>
              <a:gd name="T4" fmla="*/ 763103 w 478"/>
              <a:gd name="T5" fmla="*/ 289344 h 318"/>
              <a:gd name="T6" fmla="*/ 714096 w 478"/>
              <a:gd name="T7" fmla="*/ 251604 h 318"/>
              <a:gd name="T8" fmla="*/ 763103 w 478"/>
              <a:gd name="T9" fmla="*/ 159948 h 318"/>
              <a:gd name="T10" fmla="*/ 754352 w 478"/>
              <a:gd name="T11" fmla="*/ 149165 h 318"/>
              <a:gd name="T12" fmla="*/ 820861 w 478"/>
              <a:gd name="T13" fmla="*/ 21566 h 318"/>
              <a:gd name="T14" fmla="*/ 827862 w 478"/>
              <a:gd name="T15" fmla="*/ 23363 h 318"/>
              <a:gd name="T16" fmla="*/ 834863 w 478"/>
              <a:gd name="T17" fmla="*/ 17972 h 318"/>
              <a:gd name="T18" fmla="*/ 833113 w 478"/>
              <a:gd name="T19" fmla="*/ 7189 h 318"/>
              <a:gd name="T20" fmla="*/ 243283 w 478"/>
              <a:gd name="T21" fmla="*/ 17972 h 318"/>
              <a:gd name="T22" fmla="*/ 239782 w 478"/>
              <a:gd name="T23" fmla="*/ 0 h 318"/>
              <a:gd name="T24" fmla="*/ 117266 w 478"/>
              <a:gd name="T25" fmla="*/ 10783 h 318"/>
              <a:gd name="T26" fmla="*/ 87512 w 478"/>
              <a:gd name="T27" fmla="*/ 230038 h 318"/>
              <a:gd name="T28" fmla="*/ 77010 w 478"/>
              <a:gd name="T29" fmla="*/ 291142 h 318"/>
              <a:gd name="T30" fmla="*/ 0 w 478"/>
              <a:gd name="T31" fmla="*/ 569703 h 318"/>
              <a:gd name="T32" fmla="*/ 416556 w 478"/>
              <a:gd name="T33" fmla="*/ 544542 h 318"/>
              <a:gd name="T34" fmla="*/ 663340 w 478"/>
              <a:gd name="T35" fmla="*/ 458278 h 31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78"/>
              <a:gd name="T55" fmla="*/ 0 h 318"/>
              <a:gd name="T56" fmla="*/ 478 w 478"/>
              <a:gd name="T57" fmla="*/ 318 h 31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78" h="318">
                <a:moveTo>
                  <a:pt x="379" y="255"/>
                </a:moveTo>
                <a:lnTo>
                  <a:pt x="384" y="252"/>
                </a:lnTo>
                <a:lnTo>
                  <a:pt x="436" y="161"/>
                </a:lnTo>
                <a:lnTo>
                  <a:pt x="408" y="140"/>
                </a:lnTo>
                <a:lnTo>
                  <a:pt x="436" y="89"/>
                </a:lnTo>
                <a:lnTo>
                  <a:pt x="431" y="83"/>
                </a:lnTo>
                <a:lnTo>
                  <a:pt x="469" y="12"/>
                </a:lnTo>
                <a:lnTo>
                  <a:pt x="473" y="13"/>
                </a:lnTo>
                <a:lnTo>
                  <a:pt x="477" y="10"/>
                </a:lnTo>
                <a:lnTo>
                  <a:pt x="476" y="4"/>
                </a:lnTo>
                <a:lnTo>
                  <a:pt x="139" y="10"/>
                </a:lnTo>
                <a:lnTo>
                  <a:pt x="137" y="0"/>
                </a:lnTo>
                <a:lnTo>
                  <a:pt x="67" y="6"/>
                </a:lnTo>
                <a:lnTo>
                  <a:pt x="50" y="128"/>
                </a:lnTo>
                <a:lnTo>
                  <a:pt x="44" y="162"/>
                </a:lnTo>
                <a:lnTo>
                  <a:pt x="0" y="317"/>
                </a:lnTo>
                <a:lnTo>
                  <a:pt x="238" y="303"/>
                </a:lnTo>
                <a:lnTo>
                  <a:pt x="379" y="255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52"/>
          <p:cNvSpPr>
            <a:spLocks/>
          </p:cNvSpPr>
          <p:nvPr/>
        </p:nvSpPr>
        <p:spPr bwMode="auto">
          <a:xfrm>
            <a:off x="6383338" y="1770063"/>
            <a:ext cx="892175" cy="635000"/>
          </a:xfrm>
          <a:custGeom>
            <a:avLst/>
            <a:gdLst>
              <a:gd name="T0" fmla="*/ 761230 w 511"/>
              <a:gd name="T1" fmla="*/ 563249 h 354"/>
              <a:gd name="T2" fmla="*/ 801386 w 511"/>
              <a:gd name="T3" fmla="*/ 426921 h 354"/>
              <a:gd name="T4" fmla="*/ 878207 w 511"/>
              <a:gd name="T5" fmla="*/ 148884 h 354"/>
              <a:gd name="T6" fmla="*/ 890429 w 511"/>
              <a:gd name="T7" fmla="*/ 86102 h 354"/>
              <a:gd name="T8" fmla="*/ 0 w 511"/>
              <a:gd name="T9" fmla="*/ 0 h 354"/>
              <a:gd name="T10" fmla="*/ 99519 w 511"/>
              <a:gd name="T11" fmla="*/ 376695 h 354"/>
              <a:gd name="T12" fmla="*/ 335220 w 511"/>
              <a:gd name="T13" fmla="*/ 579393 h 354"/>
              <a:gd name="T14" fmla="*/ 560447 w 511"/>
              <a:gd name="T15" fmla="*/ 633206 h 354"/>
              <a:gd name="T16" fmla="*/ 619809 w 511"/>
              <a:gd name="T17" fmla="*/ 568630 h 354"/>
              <a:gd name="T18" fmla="*/ 761230 w 511"/>
              <a:gd name="T19" fmla="*/ 563249 h 3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11"/>
              <a:gd name="T31" fmla="*/ 0 h 354"/>
              <a:gd name="T32" fmla="*/ 511 w 511"/>
              <a:gd name="T33" fmla="*/ 354 h 3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11" h="354">
                <a:moveTo>
                  <a:pt x="436" y="314"/>
                </a:moveTo>
                <a:lnTo>
                  <a:pt x="459" y="238"/>
                </a:lnTo>
                <a:lnTo>
                  <a:pt x="503" y="83"/>
                </a:lnTo>
                <a:lnTo>
                  <a:pt x="510" y="48"/>
                </a:lnTo>
                <a:lnTo>
                  <a:pt x="0" y="0"/>
                </a:lnTo>
                <a:lnTo>
                  <a:pt x="57" y="210"/>
                </a:lnTo>
                <a:lnTo>
                  <a:pt x="192" y="323"/>
                </a:lnTo>
                <a:lnTo>
                  <a:pt x="321" y="353"/>
                </a:lnTo>
                <a:lnTo>
                  <a:pt x="355" y="317"/>
                </a:lnTo>
                <a:lnTo>
                  <a:pt x="436" y="314"/>
                </a:lnTo>
              </a:path>
            </a:pathLst>
          </a:custGeom>
          <a:solidFill>
            <a:srgbClr val="CC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53"/>
          <p:cNvSpPr>
            <a:spLocks/>
          </p:cNvSpPr>
          <p:nvPr/>
        </p:nvSpPr>
        <p:spPr bwMode="auto">
          <a:xfrm>
            <a:off x="5210175" y="1755775"/>
            <a:ext cx="1738313" cy="1087438"/>
          </a:xfrm>
          <a:custGeom>
            <a:avLst/>
            <a:gdLst>
              <a:gd name="T0" fmla="*/ 1736566 w 995"/>
              <a:gd name="T1" fmla="*/ 647071 h 605"/>
              <a:gd name="T2" fmla="*/ 1511197 w 995"/>
              <a:gd name="T3" fmla="*/ 593148 h 605"/>
              <a:gd name="T4" fmla="*/ 1275345 w 995"/>
              <a:gd name="T5" fmla="*/ 390040 h 605"/>
              <a:gd name="T6" fmla="*/ 1175764 w 995"/>
              <a:gd name="T7" fmla="*/ 12582 h 605"/>
              <a:gd name="T8" fmla="*/ 1084917 w 995"/>
              <a:gd name="T9" fmla="*/ 0 h 605"/>
              <a:gd name="T10" fmla="*/ 1063953 w 995"/>
              <a:gd name="T11" fmla="*/ 23366 h 605"/>
              <a:gd name="T12" fmla="*/ 1025517 w 995"/>
              <a:gd name="T13" fmla="*/ 32354 h 605"/>
              <a:gd name="T14" fmla="*/ 1001059 w 995"/>
              <a:gd name="T15" fmla="*/ 53923 h 605"/>
              <a:gd name="T16" fmla="*/ 978347 w 995"/>
              <a:gd name="T17" fmla="*/ 57517 h 605"/>
              <a:gd name="T18" fmla="*/ 962624 w 995"/>
              <a:gd name="T19" fmla="*/ 73694 h 605"/>
              <a:gd name="T20" fmla="*/ 957383 w 995"/>
              <a:gd name="T21" fmla="*/ 95263 h 605"/>
              <a:gd name="T22" fmla="*/ 503150 w 995"/>
              <a:gd name="T23" fmla="*/ 113237 h 605"/>
              <a:gd name="T24" fmla="*/ 0 w 995"/>
              <a:gd name="T25" fmla="*/ 118630 h 605"/>
              <a:gd name="T26" fmla="*/ 3494 w 995"/>
              <a:gd name="T27" fmla="*/ 249841 h 605"/>
              <a:gd name="T28" fmla="*/ 6988 w 995"/>
              <a:gd name="T29" fmla="*/ 327130 h 605"/>
              <a:gd name="T30" fmla="*/ 22712 w 995"/>
              <a:gd name="T31" fmla="*/ 327130 h 605"/>
              <a:gd name="T32" fmla="*/ 40182 w 995"/>
              <a:gd name="T33" fmla="*/ 372066 h 605"/>
              <a:gd name="T34" fmla="*/ 57653 w 995"/>
              <a:gd name="T35" fmla="*/ 395432 h 605"/>
              <a:gd name="T36" fmla="*/ 83858 w 995"/>
              <a:gd name="T37" fmla="*/ 433178 h 605"/>
              <a:gd name="T38" fmla="*/ 89099 w 995"/>
              <a:gd name="T39" fmla="*/ 461937 h 605"/>
              <a:gd name="T40" fmla="*/ 96088 w 995"/>
              <a:gd name="T41" fmla="*/ 478113 h 605"/>
              <a:gd name="T42" fmla="*/ 111811 w 995"/>
              <a:gd name="T43" fmla="*/ 494290 h 605"/>
              <a:gd name="T44" fmla="*/ 150246 w 995"/>
              <a:gd name="T45" fmla="*/ 505075 h 605"/>
              <a:gd name="T46" fmla="*/ 178199 w 995"/>
              <a:gd name="T47" fmla="*/ 526644 h 605"/>
              <a:gd name="T48" fmla="*/ 185187 w 995"/>
              <a:gd name="T49" fmla="*/ 548213 h 605"/>
              <a:gd name="T50" fmla="*/ 200911 w 995"/>
              <a:gd name="T51" fmla="*/ 593148 h 605"/>
              <a:gd name="T52" fmla="*/ 223622 w 995"/>
              <a:gd name="T53" fmla="*/ 620109 h 605"/>
              <a:gd name="T54" fmla="*/ 251575 w 995"/>
              <a:gd name="T55" fmla="*/ 647071 h 605"/>
              <a:gd name="T56" fmla="*/ 303986 w 995"/>
              <a:gd name="T57" fmla="*/ 711778 h 605"/>
              <a:gd name="T58" fmla="*/ 342421 w 995"/>
              <a:gd name="T59" fmla="*/ 744131 h 605"/>
              <a:gd name="T60" fmla="*/ 354651 w 995"/>
              <a:gd name="T61" fmla="*/ 749523 h 605"/>
              <a:gd name="T62" fmla="*/ 370374 w 995"/>
              <a:gd name="T63" fmla="*/ 754916 h 605"/>
              <a:gd name="T64" fmla="*/ 373868 w 995"/>
              <a:gd name="T65" fmla="*/ 765700 h 605"/>
              <a:gd name="T66" fmla="*/ 382604 w 995"/>
              <a:gd name="T67" fmla="*/ 776485 h 605"/>
              <a:gd name="T68" fmla="*/ 412303 w 995"/>
              <a:gd name="T69" fmla="*/ 778282 h 605"/>
              <a:gd name="T70" fmla="*/ 435015 w 995"/>
              <a:gd name="T71" fmla="*/ 794459 h 605"/>
              <a:gd name="T72" fmla="*/ 462968 w 995"/>
              <a:gd name="T73" fmla="*/ 826812 h 605"/>
              <a:gd name="T74" fmla="*/ 464715 w 995"/>
              <a:gd name="T75" fmla="*/ 837597 h 605"/>
              <a:gd name="T76" fmla="*/ 468209 w 995"/>
              <a:gd name="T77" fmla="*/ 850179 h 605"/>
              <a:gd name="T78" fmla="*/ 482185 w 995"/>
              <a:gd name="T79" fmla="*/ 859166 h 605"/>
              <a:gd name="T80" fmla="*/ 656890 w 995"/>
              <a:gd name="T81" fmla="*/ 1085641 h 605"/>
              <a:gd name="T82" fmla="*/ 686590 w 995"/>
              <a:gd name="T83" fmla="*/ 1085641 h 605"/>
              <a:gd name="T84" fmla="*/ 735507 w 995"/>
              <a:gd name="T85" fmla="*/ 1083843 h 605"/>
              <a:gd name="T86" fmla="*/ 801895 w 995"/>
              <a:gd name="T87" fmla="*/ 1051490 h 605"/>
              <a:gd name="T88" fmla="*/ 941659 w 995"/>
              <a:gd name="T89" fmla="*/ 1046097 h 605"/>
              <a:gd name="T90" fmla="*/ 964371 w 995"/>
              <a:gd name="T91" fmla="*/ 920278 h 605"/>
              <a:gd name="T92" fmla="*/ 1062205 w 995"/>
              <a:gd name="T93" fmla="*/ 938252 h 605"/>
              <a:gd name="T94" fmla="*/ 1083170 w 995"/>
              <a:gd name="T95" fmla="*/ 895114 h 605"/>
              <a:gd name="T96" fmla="*/ 1097146 w 995"/>
              <a:gd name="T97" fmla="*/ 895114 h 605"/>
              <a:gd name="T98" fmla="*/ 1111123 w 995"/>
              <a:gd name="T99" fmla="*/ 891519 h 605"/>
              <a:gd name="T100" fmla="*/ 1132087 w 995"/>
              <a:gd name="T101" fmla="*/ 886127 h 605"/>
              <a:gd name="T102" fmla="*/ 1160040 w 995"/>
              <a:gd name="T103" fmla="*/ 882532 h 605"/>
              <a:gd name="T104" fmla="*/ 1219440 w 995"/>
              <a:gd name="T105" fmla="*/ 860963 h 605"/>
              <a:gd name="T106" fmla="*/ 1305045 w 995"/>
              <a:gd name="T107" fmla="*/ 868153 h 605"/>
              <a:gd name="T108" fmla="*/ 1315527 w 995"/>
              <a:gd name="T109" fmla="*/ 871748 h 605"/>
              <a:gd name="T110" fmla="*/ 1388903 w 995"/>
              <a:gd name="T111" fmla="*/ 904101 h 605"/>
              <a:gd name="T112" fmla="*/ 1439568 w 995"/>
              <a:gd name="T113" fmla="*/ 900506 h 605"/>
              <a:gd name="T114" fmla="*/ 1521679 w 995"/>
              <a:gd name="T115" fmla="*/ 895114 h 605"/>
              <a:gd name="T116" fmla="*/ 1736566 w 995"/>
              <a:gd name="T117" fmla="*/ 647071 h 60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95"/>
              <a:gd name="T178" fmla="*/ 0 h 605"/>
              <a:gd name="T179" fmla="*/ 995 w 995"/>
              <a:gd name="T180" fmla="*/ 605 h 60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95" h="605">
                <a:moveTo>
                  <a:pt x="994" y="360"/>
                </a:moveTo>
                <a:lnTo>
                  <a:pt x="865" y="330"/>
                </a:lnTo>
                <a:lnTo>
                  <a:pt x="730" y="217"/>
                </a:lnTo>
                <a:lnTo>
                  <a:pt x="673" y="7"/>
                </a:lnTo>
                <a:lnTo>
                  <a:pt x="621" y="0"/>
                </a:lnTo>
                <a:lnTo>
                  <a:pt x="609" y="13"/>
                </a:lnTo>
                <a:lnTo>
                  <a:pt x="587" y="18"/>
                </a:lnTo>
                <a:lnTo>
                  <a:pt x="573" y="30"/>
                </a:lnTo>
                <a:lnTo>
                  <a:pt x="560" y="32"/>
                </a:lnTo>
                <a:lnTo>
                  <a:pt x="551" y="41"/>
                </a:lnTo>
                <a:lnTo>
                  <a:pt x="548" y="53"/>
                </a:lnTo>
                <a:lnTo>
                  <a:pt x="288" y="63"/>
                </a:lnTo>
                <a:lnTo>
                  <a:pt x="0" y="66"/>
                </a:lnTo>
                <a:lnTo>
                  <a:pt x="2" y="139"/>
                </a:lnTo>
                <a:lnTo>
                  <a:pt x="4" y="182"/>
                </a:lnTo>
                <a:lnTo>
                  <a:pt x="13" y="182"/>
                </a:lnTo>
                <a:lnTo>
                  <a:pt x="23" y="207"/>
                </a:lnTo>
                <a:lnTo>
                  <a:pt x="33" y="220"/>
                </a:lnTo>
                <a:lnTo>
                  <a:pt x="48" y="241"/>
                </a:lnTo>
                <a:lnTo>
                  <a:pt x="51" y="257"/>
                </a:lnTo>
                <a:lnTo>
                  <a:pt x="55" y="266"/>
                </a:lnTo>
                <a:lnTo>
                  <a:pt x="64" y="275"/>
                </a:lnTo>
                <a:lnTo>
                  <a:pt x="86" y="281"/>
                </a:lnTo>
                <a:lnTo>
                  <a:pt x="102" y="293"/>
                </a:lnTo>
                <a:lnTo>
                  <a:pt x="106" y="305"/>
                </a:lnTo>
                <a:lnTo>
                  <a:pt x="115" y="330"/>
                </a:lnTo>
                <a:lnTo>
                  <a:pt x="128" y="345"/>
                </a:lnTo>
                <a:lnTo>
                  <a:pt x="144" y="360"/>
                </a:lnTo>
                <a:lnTo>
                  <a:pt x="174" y="396"/>
                </a:lnTo>
                <a:lnTo>
                  <a:pt x="196" y="414"/>
                </a:lnTo>
                <a:lnTo>
                  <a:pt x="203" y="417"/>
                </a:lnTo>
                <a:lnTo>
                  <a:pt x="212" y="420"/>
                </a:lnTo>
                <a:lnTo>
                  <a:pt x="214" y="426"/>
                </a:lnTo>
                <a:lnTo>
                  <a:pt x="219" y="432"/>
                </a:lnTo>
                <a:lnTo>
                  <a:pt x="236" y="433"/>
                </a:lnTo>
                <a:lnTo>
                  <a:pt x="249" y="442"/>
                </a:lnTo>
                <a:lnTo>
                  <a:pt x="265" y="460"/>
                </a:lnTo>
                <a:lnTo>
                  <a:pt x="266" y="466"/>
                </a:lnTo>
                <a:lnTo>
                  <a:pt x="268" y="473"/>
                </a:lnTo>
                <a:lnTo>
                  <a:pt x="276" y="478"/>
                </a:lnTo>
                <a:lnTo>
                  <a:pt x="376" y="604"/>
                </a:lnTo>
                <a:lnTo>
                  <a:pt x="393" y="604"/>
                </a:lnTo>
                <a:lnTo>
                  <a:pt x="421" y="603"/>
                </a:lnTo>
                <a:lnTo>
                  <a:pt x="459" y="585"/>
                </a:lnTo>
                <a:lnTo>
                  <a:pt x="539" y="582"/>
                </a:lnTo>
                <a:lnTo>
                  <a:pt x="552" y="512"/>
                </a:lnTo>
                <a:lnTo>
                  <a:pt x="608" y="522"/>
                </a:lnTo>
                <a:lnTo>
                  <a:pt x="620" y="498"/>
                </a:lnTo>
                <a:lnTo>
                  <a:pt x="628" y="498"/>
                </a:lnTo>
                <a:lnTo>
                  <a:pt x="636" y="496"/>
                </a:lnTo>
                <a:lnTo>
                  <a:pt x="648" y="493"/>
                </a:lnTo>
                <a:lnTo>
                  <a:pt x="664" y="491"/>
                </a:lnTo>
                <a:lnTo>
                  <a:pt x="698" y="479"/>
                </a:lnTo>
                <a:lnTo>
                  <a:pt x="747" y="483"/>
                </a:lnTo>
                <a:lnTo>
                  <a:pt x="753" y="485"/>
                </a:lnTo>
                <a:lnTo>
                  <a:pt x="795" y="503"/>
                </a:lnTo>
                <a:lnTo>
                  <a:pt x="824" y="501"/>
                </a:lnTo>
                <a:lnTo>
                  <a:pt x="871" y="498"/>
                </a:lnTo>
                <a:lnTo>
                  <a:pt x="994" y="360"/>
                </a:lnTo>
              </a:path>
            </a:pathLst>
          </a:custGeom>
          <a:solidFill>
            <a:srgbClr val="CC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54"/>
          <p:cNvSpPr>
            <a:spLocks/>
          </p:cNvSpPr>
          <p:nvPr/>
        </p:nvSpPr>
        <p:spPr bwMode="auto">
          <a:xfrm>
            <a:off x="4470400" y="2005013"/>
            <a:ext cx="1430338" cy="1060450"/>
          </a:xfrm>
          <a:custGeom>
            <a:avLst/>
            <a:gdLst>
              <a:gd name="T0" fmla="*/ 1397156 w 819"/>
              <a:gd name="T1" fmla="*/ 838621 h 588"/>
              <a:gd name="T2" fmla="*/ 1208540 w 819"/>
              <a:gd name="T3" fmla="*/ 602364 h 588"/>
              <a:gd name="T4" fmla="*/ 1203300 w 819"/>
              <a:gd name="T5" fmla="*/ 578919 h 588"/>
              <a:gd name="T6" fmla="*/ 1152653 w 819"/>
              <a:gd name="T7" fmla="*/ 530225 h 588"/>
              <a:gd name="T8" fmla="*/ 1114232 w 819"/>
              <a:gd name="T9" fmla="*/ 517601 h 588"/>
              <a:gd name="T10" fmla="*/ 1095021 w 819"/>
              <a:gd name="T11" fmla="*/ 503173 h 588"/>
              <a:gd name="T12" fmla="*/ 1042627 w 819"/>
              <a:gd name="T13" fmla="*/ 463496 h 588"/>
              <a:gd name="T14" fmla="*/ 964037 w 819"/>
              <a:gd name="T15" fmla="*/ 371518 h 588"/>
              <a:gd name="T16" fmla="*/ 925616 w 819"/>
              <a:gd name="T17" fmla="*/ 299379 h 588"/>
              <a:gd name="T18" fmla="*/ 890687 w 819"/>
              <a:gd name="T19" fmla="*/ 256095 h 588"/>
              <a:gd name="T20" fmla="*/ 836547 w 819"/>
              <a:gd name="T21" fmla="*/ 230846 h 588"/>
              <a:gd name="T22" fmla="*/ 824322 w 819"/>
              <a:gd name="T23" fmla="*/ 183956 h 588"/>
              <a:gd name="T24" fmla="*/ 778914 w 819"/>
              <a:gd name="T25" fmla="*/ 122637 h 588"/>
              <a:gd name="T26" fmla="*/ 747478 w 819"/>
              <a:gd name="T27" fmla="*/ 77550 h 588"/>
              <a:gd name="T28" fmla="*/ 160673 w 819"/>
              <a:gd name="T29" fmla="*/ 5410 h 588"/>
              <a:gd name="T30" fmla="*/ 0 w 819"/>
              <a:gd name="T31" fmla="*/ 530225 h 588"/>
              <a:gd name="T32" fmla="*/ 82083 w 819"/>
              <a:gd name="T33" fmla="*/ 667290 h 588"/>
              <a:gd name="T34" fmla="*/ 110026 w 819"/>
              <a:gd name="T35" fmla="*/ 669093 h 588"/>
              <a:gd name="T36" fmla="*/ 130983 w 819"/>
              <a:gd name="T37" fmla="*/ 683521 h 588"/>
              <a:gd name="T38" fmla="*/ 136223 w 819"/>
              <a:gd name="T39" fmla="*/ 660076 h 588"/>
              <a:gd name="T40" fmla="*/ 160673 w 819"/>
              <a:gd name="T41" fmla="*/ 640238 h 588"/>
              <a:gd name="T42" fmla="*/ 181630 w 819"/>
              <a:gd name="T43" fmla="*/ 613185 h 588"/>
              <a:gd name="T44" fmla="*/ 199095 w 819"/>
              <a:gd name="T45" fmla="*/ 539242 h 588"/>
              <a:gd name="T46" fmla="*/ 223545 w 819"/>
              <a:gd name="T47" fmla="*/ 548260 h 588"/>
              <a:gd name="T48" fmla="*/ 235770 w 819"/>
              <a:gd name="T49" fmla="*/ 542849 h 588"/>
              <a:gd name="T50" fmla="*/ 237516 w 819"/>
              <a:gd name="T51" fmla="*/ 517601 h 588"/>
              <a:gd name="T52" fmla="*/ 268952 w 819"/>
              <a:gd name="T53" fmla="*/ 485138 h 588"/>
              <a:gd name="T54" fmla="*/ 300388 w 819"/>
              <a:gd name="T55" fmla="*/ 616792 h 588"/>
              <a:gd name="T56" fmla="*/ 462808 w 819"/>
              <a:gd name="T57" fmla="*/ 692539 h 588"/>
              <a:gd name="T58" fmla="*/ 529173 w 819"/>
              <a:gd name="T59" fmla="*/ 762875 h 588"/>
              <a:gd name="T60" fmla="*/ 551876 w 819"/>
              <a:gd name="T61" fmla="*/ 761071 h 588"/>
              <a:gd name="T62" fmla="*/ 572834 w 819"/>
              <a:gd name="T63" fmla="*/ 757464 h 588"/>
              <a:gd name="T64" fmla="*/ 590298 w 819"/>
              <a:gd name="T65" fmla="*/ 753857 h 588"/>
              <a:gd name="T66" fmla="*/ 614748 w 819"/>
              <a:gd name="T67" fmla="*/ 761071 h 588"/>
              <a:gd name="T68" fmla="*/ 637452 w 819"/>
              <a:gd name="T69" fmla="*/ 764678 h 588"/>
              <a:gd name="T70" fmla="*/ 651424 w 819"/>
              <a:gd name="T71" fmla="*/ 770089 h 588"/>
              <a:gd name="T72" fmla="*/ 707310 w 819"/>
              <a:gd name="T73" fmla="*/ 795337 h 588"/>
              <a:gd name="T74" fmla="*/ 756210 w 819"/>
              <a:gd name="T75" fmla="*/ 833211 h 588"/>
              <a:gd name="T76" fmla="*/ 773675 w 819"/>
              <a:gd name="T77" fmla="*/ 842228 h 588"/>
              <a:gd name="T78" fmla="*/ 799872 w 819"/>
              <a:gd name="T79" fmla="*/ 863870 h 588"/>
              <a:gd name="T80" fmla="*/ 880208 w 819"/>
              <a:gd name="T81" fmla="*/ 1058647 h 588"/>
              <a:gd name="T82" fmla="*/ 1135189 w 819"/>
              <a:gd name="T83" fmla="*/ 1008149 h 588"/>
              <a:gd name="T84" fmla="*/ 1426845 w 819"/>
              <a:gd name="T85" fmla="*/ 838621 h 5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819"/>
              <a:gd name="T130" fmla="*/ 0 h 588"/>
              <a:gd name="T131" fmla="*/ 819 w 819"/>
              <a:gd name="T132" fmla="*/ 588 h 5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819" h="588">
                <a:moveTo>
                  <a:pt x="817" y="465"/>
                </a:moveTo>
                <a:lnTo>
                  <a:pt x="800" y="465"/>
                </a:lnTo>
                <a:lnTo>
                  <a:pt x="701" y="339"/>
                </a:lnTo>
                <a:lnTo>
                  <a:pt x="692" y="334"/>
                </a:lnTo>
                <a:lnTo>
                  <a:pt x="690" y="327"/>
                </a:lnTo>
                <a:lnTo>
                  <a:pt x="689" y="321"/>
                </a:lnTo>
                <a:lnTo>
                  <a:pt x="673" y="304"/>
                </a:lnTo>
                <a:lnTo>
                  <a:pt x="660" y="294"/>
                </a:lnTo>
                <a:lnTo>
                  <a:pt x="643" y="293"/>
                </a:lnTo>
                <a:lnTo>
                  <a:pt x="638" y="287"/>
                </a:lnTo>
                <a:lnTo>
                  <a:pt x="636" y="281"/>
                </a:lnTo>
                <a:lnTo>
                  <a:pt x="627" y="279"/>
                </a:lnTo>
                <a:lnTo>
                  <a:pt x="620" y="275"/>
                </a:lnTo>
                <a:lnTo>
                  <a:pt x="597" y="257"/>
                </a:lnTo>
                <a:lnTo>
                  <a:pt x="568" y="221"/>
                </a:lnTo>
                <a:lnTo>
                  <a:pt x="552" y="206"/>
                </a:lnTo>
                <a:lnTo>
                  <a:pt x="539" y="192"/>
                </a:lnTo>
                <a:lnTo>
                  <a:pt x="530" y="166"/>
                </a:lnTo>
                <a:lnTo>
                  <a:pt x="526" y="154"/>
                </a:lnTo>
                <a:lnTo>
                  <a:pt x="510" y="142"/>
                </a:lnTo>
                <a:lnTo>
                  <a:pt x="488" y="136"/>
                </a:lnTo>
                <a:lnTo>
                  <a:pt x="479" y="128"/>
                </a:lnTo>
                <a:lnTo>
                  <a:pt x="474" y="118"/>
                </a:lnTo>
                <a:lnTo>
                  <a:pt x="472" y="102"/>
                </a:lnTo>
                <a:lnTo>
                  <a:pt x="457" y="81"/>
                </a:lnTo>
                <a:lnTo>
                  <a:pt x="446" y="68"/>
                </a:lnTo>
                <a:lnTo>
                  <a:pt x="437" y="43"/>
                </a:lnTo>
                <a:lnTo>
                  <a:pt x="428" y="43"/>
                </a:lnTo>
                <a:lnTo>
                  <a:pt x="426" y="0"/>
                </a:lnTo>
                <a:lnTo>
                  <a:pt x="92" y="3"/>
                </a:lnTo>
                <a:lnTo>
                  <a:pt x="92" y="132"/>
                </a:lnTo>
                <a:lnTo>
                  <a:pt x="0" y="294"/>
                </a:lnTo>
                <a:lnTo>
                  <a:pt x="27" y="345"/>
                </a:lnTo>
                <a:lnTo>
                  <a:pt x="47" y="370"/>
                </a:lnTo>
                <a:lnTo>
                  <a:pt x="55" y="373"/>
                </a:lnTo>
                <a:lnTo>
                  <a:pt x="63" y="371"/>
                </a:lnTo>
                <a:lnTo>
                  <a:pt x="71" y="379"/>
                </a:lnTo>
                <a:lnTo>
                  <a:pt x="75" y="379"/>
                </a:lnTo>
                <a:lnTo>
                  <a:pt x="78" y="376"/>
                </a:lnTo>
                <a:lnTo>
                  <a:pt x="78" y="366"/>
                </a:lnTo>
                <a:lnTo>
                  <a:pt x="80" y="362"/>
                </a:lnTo>
                <a:lnTo>
                  <a:pt x="92" y="355"/>
                </a:lnTo>
                <a:lnTo>
                  <a:pt x="101" y="349"/>
                </a:lnTo>
                <a:lnTo>
                  <a:pt x="104" y="340"/>
                </a:lnTo>
                <a:lnTo>
                  <a:pt x="103" y="313"/>
                </a:lnTo>
                <a:lnTo>
                  <a:pt x="114" y="299"/>
                </a:lnTo>
                <a:lnTo>
                  <a:pt x="119" y="298"/>
                </a:lnTo>
                <a:lnTo>
                  <a:pt x="128" y="304"/>
                </a:lnTo>
                <a:lnTo>
                  <a:pt x="132" y="304"/>
                </a:lnTo>
                <a:lnTo>
                  <a:pt x="135" y="301"/>
                </a:lnTo>
                <a:lnTo>
                  <a:pt x="133" y="292"/>
                </a:lnTo>
                <a:lnTo>
                  <a:pt x="136" y="287"/>
                </a:lnTo>
                <a:lnTo>
                  <a:pt x="145" y="285"/>
                </a:lnTo>
                <a:lnTo>
                  <a:pt x="154" y="269"/>
                </a:lnTo>
                <a:lnTo>
                  <a:pt x="168" y="257"/>
                </a:lnTo>
                <a:lnTo>
                  <a:pt x="172" y="342"/>
                </a:lnTo>
                <a:lnTo>
                  <a:pt x="261" y="337"/>
                </a:lnTo>
                <a:lnTo>
                  <a:pt x="265" y="384"/>
                </a:lnTo>
                <a:lnTo>
                  <a:pt x="273" y="379"/>
                </a:lnTo>
                <a:lnTo>
                  <a:pt x="303" y="423"/>
                </a:lnTo>
                <a:lnTo>
                  <a:pt x="311" y="420"/>
                </a:lnTo>
                <a:lnTo>
                  <a:pt x="316" y="422"/>
                </a:lnTo>
                <a:lnTo>
                  <a:pt x="322" y="424"/>
                </a:lnTo>
                <a:lnTo>
                  <a:pt x="328" y="420"/>
                </a:lnTo>
                <a:lnTo>
                  <a:pt x="333" y="417"/>
                </a:lnTo>
                <a:lnTo>
                  <a:pt x="338" y="418"/>
                </a:lnTo>
                <a:lnTo>
                  <a:pt x="345" y="422"/>
                </a:lnTo>
                <a:lnTo>
                  <a:pt x="352" y="422"/>
                </a:lnTo>
                <a:lnTo>
                  <a:pt x="359" y="424"/>
                </a:lnTo>
                <a:lnTo>
                  <a:pt x="365" y="424"/>
                </a:lnTo>
                <a:lnTo>
                  <a:pt x="370" y="423"/>
                </a:lnTo>
                <a:lnTo>
                  <a:pt x="373" y="427"/>
                </a:lnTo>
                <a:lnTo>
                  <a:pt x="380" y="432"/>
                </a:lnTo>
                <a:lnTo>
                  <a:pt x="405" y="441"/>
                </a:lnTo>
                <a:lnTo>
                  <a:pt x="429" y="458"/>
                </a:lnTo>
                <a:lnTo>
                  <a:pt x="433" y="462"/>
                </a:lnTo>
                <a:lnTo>
                  <a:pt x="437" y="466"/>
                </a:lnTo>
                <a:lnTo>
                  <a:pt x="443" y="467"/>
                </a:lnTo>
                <a:lnTo>
                  <a:pt x="451" y="469"/>
                </a:lnTo>
                <a:lnTo>
                  <a:pt x="458" y="479"/>
                </a:lnTo>
                <a:lnTo>
                  <a:pt x="442" y="491"/>
                </a:lnTo>
                <a:lnTo>
                  <a:pt x="504" y="587"/>
                </a:lnTo>
                <a:lnTo>
                  <a:pt x="603" y="569"/>
                </a:lnTo>
                <a:lnTo>
                  <a:pt x="650" y="559"/>
                </a:lnTo>
                <a:lnTo>
                  <a:pt x="818" y="493"/>
                </a:lnTo>
                <a:lnTo>
                  <a:pt x="817" y="465"/>
                </a:lnTo>
              </a:path>
            </a:pathLst>
          </a:custGeom>
          <a:solidFill>
            <a:srgbClr val="CC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55"/>
          <p:cNvSpPr>
            <a:spLocks/>
          </p:cNvSpPr>
          <p:nvPr/>
        </p:nvSpPr>
        <p:spPr bwMode="auto">
          <a:xfrm>
            <a:off x="3981450" y="1716088"/>
            <a:ext cx="655638" cy="819150"/>
          </a:xfrm>
          <a:custGeom>
            <a:avLst/>
            <a:gdLst>
              <a:gd name="T0" fmla="*/ 491291 w 375"/>
              <a:gd name="T1" fmla="*/ 817354 h 456"/>
              <a:gd name="T2" fmla="*/ 653890 w 375"/>
              <a:gd name="T3" fmla="*/ 524543 h 456"/>
              <a:gd name="T4" fmla="*/ 653890 w 375"/>
              <a:gd name="T5" fmla="*/ 292810 h 456"/>
              <a:gd name="T6" fmla="*/ 552484 w 375"/>
              <a:gd name="T7" fmla="*/ 292810 h 456"/>
              <a:gd name="T8" fmla="*/ 328693 w 375"/>
              <a:gd name="T9" fmla="*/ 0 h 456"/>
              <a:gd name="T10" fmla="*/ 3497 w 375"/>
              <a:gd name="T11" fmla="*/ 0 h 456"/>
              <a:gd name="T12" fmla="*/ 3497 w 375"/>
              <a:gd name="T13" fmla="*/ 30538 h 456"/>
              <a:gd name="T14" fmla="*/ 0 w 375"/>
              <a:gd name="T15" fmla="*/ 434724 h 456"/>
              <a:gd name="T16" fmla="*/ 251765 w 375"/>
              <a:gd name="T17" fmla="*/ 434724 h 456"/>
              <a:gd name="T18" fmla="*/ 250017 w 375"/>
              <a:gd name="T19" fmla="*/ 594602 h 456"/>
              <a:gd name="T20" fmla="*/ 277991 w 375"/>
              <a:gd name="T21" fmla="*/ 594602 h 456"/>
              <a:gd name="T22" fmla="*/ 274494 w 375"/>
              <a:gd name="T23" fmla="*/ 797593 h 456"/>
              <a:gd name="T24" fmla="*/ 491291 w 375"/>
              <a:gd name="T25" fmla="*/ 817354 h 4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75"/>
              <a:gd name="T40" fmla="*/ 0 h 456"/>
              <a:gd name="T41" fmla="*/ 375 w 375"/>
              <a:gd name="T42" fmla="*/ 456 h 4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75" h="456">
                <a:moveTo>
                  <a:pt x="281" y="455"/>
                </a:moveTo>
                <a:lnTo>
                  <a:pt x="374" y="292"/>
                </a:lnTo>
                <a:lnTo>
                  <a:pt x="374" y="163"/>
                </a:lnTo>
                <a:lnTo>
                  <a:pt x="316" y="163"/>
                </a:lnTo>
                <a:lnTo>
                  <a:pt x="188" y="0"/>
                </a:lnTo>
                <a:lnTo>
                  <a:pt x="2" y="0"/>
                </a:lnTo>
                <a:lnTo>
                  <a:pt x="2" y="17"/>
                </a:lnTo>
                <a:lnTo>
                  <a:pt x="0" y="242"/>
                </a:lnTo>
                <a:lnTo>
                  <a:pt x="144" y="242"/>
                </a:lnTo>
                <a:lnTo>
                  <a:pt x="143" y="331"/>
                </a:lnTo>
                <a:lnTo>
                  <a:pt x="159" y="331"/>
                </a:lnTo>
                <a:lnTo>
                  <a:pt x="157" y="444"/>
                </a:lnTo>
                <a:lnTo>
                  <a:pt x="281" y="455"/>
                </a:lnTo>
              </a:path>
            </a:pathLst>
          </a:custGeom>
          <a:solidFill>
            <a:srgbClr val="CC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56"/>
          <p:cNvSpPr>
            <a:spLocks/>
          </p:cNvSpPr>
          <p:nvPr/>
        </p:nvSpPr>
        <p:spPr bwMode="auto">
          <a:xfrm>
            <a:off x="2970213" y="1682750"/>
            <a:ext cx="1292225" cy="882650"/>
          </a:xfrm>
          <a:custGeom>
            <a:avLst/>
            <a:gdLst>
              <a:gd name="T0" fmla="*/ 1286986 w 740"/>
              <a:gd name="T1" fmla="*/ 832110 h 489"/>
              <a:gd name="T2" fmla="*/ 1290479 w 740"/>
              <a:gd name="T3" fmla="*/ 628144 h 489"/>
              <a:gd name="T4" fmla="*/ 1260793 w 740"/>
              <a:gd name="T5" fmla="*/ 628144 h 489"/>
              <a:gd name="T6" fmla="*/ 1262539 w 740"/>
              <a:gd name="T7" fmla="*/ 467498 h 489"/>
              <a:gd name="T8" fmla="*/ 1012825 w 740"/>
              <a:gd name="T9" fmla="*/ 467498 h 489"/>
              <a:gd name="T10" fmla="*/ 1016318 w 740"/>
              <a:gd name="T11" fmla="*/ 61370 h 489"/>
              <a:gd name="T12" fmla="*/ 923766 w 740"/>
              <a:gd name="T13" fmla="*/ 59565 h 489"/>
              <a:gd name="T14" fmla="*/ 922020 w 740"/>
              <a:gd name="T15" fmla="*/ 0 h 489"/>
              <a:gd name="T16" fmla="*/ 621665 w 740"/>
              <a:gd name="T17" fmla="*/ 14440 h 489"/>
              <a:gd name="T18" fmla="*/ 426085 w 740"/>
              <a:gd name="T19" fmla="*/ 9025 h 489"/>
              <a:gd name="T20" fmla="*/ 216535 w 740"/>
              <a:gd name="T21" fmla="*/ 7220 h 489"/>
              <a:gd name="T22" fmla="*/ 207804 w 740"/>
              <a:gd name="T23" fmla="*/ 391687 h 489"/>
              <a:gd name="T24" fmla="*/ 181610 w 740"/>
              <a:gd name="T25" fmla="*/ 391687 h 489"/>
              <a:gd name="T26" fmla="*/ 181610 w 740"/>
              <a:gd name="T27" fmla="*/ 362807 h 489"/>
              <a:gd name="T28" fmla="*/ 52387 w 740"/>
              <a:gd name="T29" fmla="*/ 359197 h 489"/>
              <a:gd name="T30" fmla="*/ 48895 w 740"/>
              <a:gd name="T31" fmla="*/ 420567 h 489"/>
              <a:gd name="T32" fmla="*/ 6985 w 740"/>
              <a:gd name="T33" fmla="*/ 418762 h 489"/>
              <a:gd name="T34" fmla="*/ 0 w 740"/>
              <a:gd name="T35" fmla="*/ 586628 h 489"/>
              <a:gd name="T36" fmla="*/ 8731 w 740"/>
              <a:gd name="T37" fmla="*/ 583018 h 489"/>
              <a:gd name="T38" fmla="*/ 22701 w 740"/>
              <a:gd name="T39" fmla="*/ 566773 h 489"/>
              <a:gd name="T40" fmla="*/ 33179 w 740"/>
              <a:gd name="T41" fmla="*/ 564968 h 489"/>
              <a:gd name="T42" fmla="*/ 55880 w 740"/>
              <a:gd name="T43" fmla="*/ 570383 h 489"/>
              <a:gd name="T44" fmla="*/ 80328 w 740"/>
              <a:gd name="T45" fmla="*/ 561358 h 489"/>
              <a:gd name="T46" fmla="*/ 104775 w 740"/>
              <a:gd name="T47" fmla="*/ 555943 h 489"/>
              <a:gd name="T48" fmla="*/ 116999 w 740"/>
              <a:gd name="T49" fmla="*/ 564968 h 489"/>
              <a:gd name="T50" fmla="*/ 129223 w 740"/>
              <a:gd name="T51" fmla="*/ 557748 h 489"/>
              <a:gd name="T52" fmla="*/ 146685 w 740"/>
              <a:gd name="T53" fmla="*/ 543308 h 489"/>
              <a:gd name="T54" fmla="*/ 162401 w 740"/>
              <a:gd name="T55" fmla="*/ 536088 h 489"/>
              <a:gd name="T56" fmla="*/ 171132 w 740"/>
              <a:gd name="T57" fmla="*/ 532478 h 489"/>
              <a:gd name="T58" fmla="*/ 185102 w 740"/>
              <a:gd name="T59" fmla="*/ 521648 h 489"/>
              <a:gd name="T60" fmla="*/ 192087 w 740"/>
              <a:gd name="T61" fmla="*/ 521648 h 489"/>
              <a:gd name="T62" fmla="*/ 200819 w 740"/>
              <a:gd name="T63" fmla="*/ 530673 h 489"/>
              <a:gd name="T64" fmla="*/ 204311 w 740"/>
              <a:gd name="T65" fmla="*/ 548723 h 489"/>
              <a:gd name="T66" fmla="*/ 532606 w 740"/>
              <a:gd name="T67" fmla="*/ 754494 h 489"/>
              <a:gd name="T68" fmla="*/ 532606 w 740"/>
              <a:gd name="T69" fmla="*/ 819475 h 489"/>
              <a:gd name="T70" fmla="*/ 576263 w 740"/>
              <a:gd name="T71" fmla="*/ 819475 h 489"/>
              <a:gd name="T72" fmla="*/ 576263 w 740"/>
              <a:gd name="T73" fmla="*/ 880845 h 489"/>
              <a:gd name="T74" fmla="*/ 667067 w 740"/>
              <a:gd name="T75" fmla="*/ 850160 h 489"/>
              <a:gd name="T76" fmla="*/ 670560 w 740"/>
              <a:gd name="T77" fmla="*/ 774349 h 489"/>
              <a:gd name="T78" fmla="*/ 1286986 w 740"/>
              <a:gd name="T79" fmla="*/ 832110 h 48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740"/>
              <a:gd name="T121" fmla="*/ 0 h 489"/>
              <a:gd name="T122" fmla="*/ 740 w 740"/>
              <a:gd name="T123" fmla="*/ 489 h 48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740" h="489">
                <a:moveTo>
                  <a:pt x="737" y="461"/>
                </a:moveTo>
                <a:lnTo>
                  <a:pt x="739" y="348"/>
                </a:lnTo>
                <a:lnTo>
                  <a:pt x="722" y="348"/>
                </a:lnTo>
                <a:lnTo>
                  <a:pt x="723" y="259"/>
                </a:lnTo>
                <a:lnTo>
                  <a:pt x="580" y="259"/>
                </a:lnTo>
                <a:lnTo>
                  <a:pt x="582" y="34"/>
                </a:lnTo>
                <a:lnTo>
                  <a:pt x="529" y="33"/>
                </a:lnTo>
                <a:lnTo>
                  <a:pt x="528" y="0"/>
                </a:lnTo>
                <a:lnTo>
                  <a:pt x="356" y="8"/>
                </a:lnTo>
                <a:lnTo>
                  <a:pt x="244" y="5"/>
                </a:lnTo>
                <a:lnTo>
                  <a:pt x="124" y="4"/>
                </a:lnTo>
                <a:lnTo>
                  <a:pt x="119" y="217"/>
                </a:lnTo>
                <a:lnTo>
                  <a:pt x="104" y="217"/>
                </a:lnTo>
                <a:lnTo>
                  <a:pt x="104" y="201"/>
                </a:lnTo>
                <a:lnTo>
                  <a:pt x="30" y="199"/>
                </a:lnTo>
                <a:lnTo>
                  <a:pt x="28" y="233"/>
                </a:lnTo>
                <a:lnTo>
                  <a:pt x="4" y="232"/>
                </a:lnTo>
                <a:lnTo>
                  <a:pt x="0" y="325"/>
                </a:lnTo>
                <a:lnTo>
                  <a:pt x="5" y="323"/>
                </a:lnTo>
                <a:lnTo>
                  <a:pt x="13" y="314"/>
                </a:lnTo>
                <a:lnTo>
                  <a:pt x="19" y="313"/>
                </a:lnTo>
                <a:lnTo>
                  <a:pt x="32" y="316"/>
                </a:lnTo>
                <a:lnTo>
                  <a:pt x="46" y="311"/>
                </a:lnTo>
                <a:lnTo>
                  <a:pt x="60" y="308"/>
                </a:lnTo>
                <a:lnTo>
                  <a:pt x="67" y="313"/>
                </a:lnTo>
                <a:lnTo>
                  <a:pt x="74" y="309"/>
                </a:lnTo>
                <a:lnTo>
                  <a:pt x="84" y="301"/>
                </a:lnTo>
                <a:lnTo>
                  <a:pt x="93" y="297"/>
                </a:lnTo>
                <a:lnTo>
                  <a:pt x="98" y="295"/>
                </a:lnTo>
                <a:lnTo>
                  <a:pt x="106" y="289"/>
                </a:lnTo>
                <a:lnTo>
                  <a:pt x="110" y="289"/>
                </a:lnTo>
                <a:lnTo>
                  <a:pt x="115" y="294"/>
                </a:lnTo>
                <a:lnTo>
                  <a:pt x="117" y="304"/>
                </a:lnTo>
                <a:lnTo>
                  <a:pt x="305" y="418"/>
                </a:lnTo>
                <a:lnTo>
                  <a:pt x="305" y="454"/>
                </a:lnTo>
                <a:lnTo>
                  <a:pt x="330" y="454"/>
                </a:lnTo>
                <a:lnTo>
                  <a:pt x="330" y="488"/>
                </a:lnTo>
                <a:lnTo>
                  <a:pt x="382" y="471"/>
                </a:lnTo>
                <a:lnTo>
                  <a:pt x="384" y="429"/>
                </a:lnTo>
                <a:lnTo>
                  <a:pt x="737" y="461"/>
                </a:lnTo>
              </a:path>
            </a:pathLst>
          </a:custGeom>
          <a:solidFill>
            <a:srgbClr val="FF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57"/>
          <p:cNvSpPr>
            <a:spLocks/>
          </p:cNvSpPr>
          <p:nvPr/>
        </p:nvSpPr>
        <p:spPr bwMode="auto">
          <a:xfrm>
            <a:off x="1604963" y="1671638"/>
            <a:ext cx="796925" cy="927100"/>
          </a:xfrm>
          <a:custGeom>
            <a:avLst/>
            <a:gdLst>
              <a:gd name="T0" fmla="*/ 793430 w 456"/>
              <a:gd name="T1" fmla="*/ 494094 h 516"/>
              <a:gd name="T2" fmla="*/ 795177 w 456"/>
              <a:gd name="T3" fmla="*/ 384495 h 516"/>
              <a:gd name="T4" fmla="*/ 730515 w 456"/>
              <a:gd name="T5" fmla="*/ 382698 h 516"/>
              <a:gd name="T6" fmla="*/ 730515 w 456"/>
              <a:gd name="T7" fmla="*/ 332390 h 516"/>
              <a:gd name="T8" fmla="*/ 746243 w 456"/>
              <a:gd name="T9" fmla="*/ 332390 h 516"/>
              <a:gd name="T10" fmla="*/ 751486 w 456"/>
              <a:gd name="T11" fmla="*/ 5390 h 516"/>
              <a:gd name="T12" fmla="*/ 601189 w 456"/>
              <a:gd name="T13" fmla="*/ 5390 h 516"/>
              <a:gd name="T14" fmla="*/ 599441 w 456"/>
              <a:gd name="T15" fmla="*/ 17967 h 516"/>
              <a:gd name="T16" fmla="*/ 368753 w 456"/>
              <a:gd name="T17" fmla="*/ 10780 h 516"/>
              <a:gd name="T18" fmla="*/ 368753 w 456"/>
              <a:gd name="T19" fmla="*/ 5390 h 516"/>
              <a:gd name="T20" fmla="*/ 277875 w 456"/>
              <a:gd name="T21" fmla="*/ 0 h 516"/>
              <a:gd name="T22" fmla="*/ 276128 w 456"/>
              <a:gd name="T23" fmla="*/ 41324 h 516"/>
              <a:gd name="T24" fmla="*/ 246418 w 456"/>
              <a:gd name="T25" fmla="*/ 50308 h 516"/>
              <a:gd name="T26" fmla="*/ 244670 w 456"/>
              <a:gd name="T27" fmla="*/ 71868 h 516"/>
              <a:gd name="T28" fmla="*/ 209717 w 456"/>
              <a:gd name="T29" fmla="*/ 82648 h 516"/>
              <a:gd name="T30" fmla="*/ 209717 w 456"/>
              <a:gd name="T31" fmla="*/ 97022 h 516"/>
              <a:gd name="T32" fmla="*/ 180007 w 456"/>
              <a:gd name="T33" fmla="*/ 97022 h 516"/>
              <a:gd name="T34" fmla="*/ 176512 w 456"/>
              <a:gd name="T35" fmla="*/ 122176 h 516"/>
              <a:gd name="T36" fmla="*/ 157288 w 456"/>
              <a:gd name="T37" fmla="*/ 122176 h 516"/>
              <a:gd name="T38" fmla="*/ 152045 w 456"/>
              <a:gd name="T39" fmla="*/ 145533 h 516"/>
              <a:gd name="T40" fmla="*/ 129326 w 456"/>
              <a:gd name="T41" fmla="*/ 147330 h 516"/>
              <a:gd name="T42" fmla="*/ 131073 w 456"/>
              <a:gd name="T43" fmla="*/ 170687 h 516"/>
              <a:gd name="T44" fmla="*/ 103111 w 456"/>
              <a:gd name="T45" fmla="*/ 170687 h 516"/>
              <a:gd name="T46" fmla="*/ 103111 w 456"/>
              <a:gd name="T47" fmla="*/ 195841 h 516"/>
              <a:gd name="T48" fmla="*/ 78644 w 456"/>
              <a:gd name="T49" fmla="*/ 195841 h 516"/>
              <a:gd name="T50" fmla="*/ 78644 w 456"/>
              <a:gd name="T51" fmla="*/ 217401 h 516"/>
              <a:gd name="T52" fmla="*/ 43691 w 456"/>
              <a:gd name="T53" fmla="*/ 217401 h 516"/>
              <a:gd name="T54" fmla="*/ 43691 w 456"/>
              <a:gd name="T55" fmla="*/ 244352 h 516"/>
              <a:gd name="T56" fmla="*/ 19224 w 456"/>
              <a:gd name="T57" fmla="*/ 242555 h 516"/>
              <a:gd name="T58" fmla="*/ 15729 w 456"/>
              <a:gd name="T59" fmla="*/ 264116 h 516"/>
              <a:gd name="T60" fmla="*/ 0 w 456"/>
              <a:gd name="T61" fmla="*/ 916320 h 516"/>
              <a:gd name="T62" fmla="*/ 461378 w 456"/>
              <a:gd name="T63" fmla="*/ 925303 h 516"/>
              <a:gd name="T64" fmla="*/ 452640 w 456"/>
              <a:gd name="T65" fmla="*/ 919913 h 516"/>
              <a:gd name="T66" fmla="*/ 449144 w 456"/>
              <a:gd name="T67" fmla="*/ 910929 h 516"/>
              <a:gd name="T68" fmla="*/ 452640 w 456"/>
              <a:gd name="T69" fmla="*/ 903743 h 516"/>
              <a:gd name="T70" fmla="*/ 461378 w 456"/>
              <a:gd name="T71" fmla="*/ 903743 h 516"/>
              <a:gd name="T72" fmla="*/ 477107 w 456"/>
              <a:gd name="T73" fmla="*/ 907336 h 516"/>
              <a:gd name="T74" fmla="*/ 491088 w 456"/>
              <a:gd name="T75" fmla="*/ 905539 h 516"/>
              <a:gd name="T76" fmla="*/ 498078 w 456"/>
              <a:gd name="T77" fmla="*/ 901946 h 516"/>
              <a:gd name="T78" fmla="*/ 501573 w 456"/>
              <a:gd name="T79" fmla="*/ 892962 h 516"/>
              <a:gd name="T80" fmla="*/ 496331 w 456"/>
              <a:gd name="T81" fmla="*/ 883979 h 516"/>
              <a:gd name="T82" fmla="*/ 503321 w 456"/>
              <a:gd name="T83" fmla="*/ 876792 h 516"/>
              <a:gd name="T84" fmla="*/ 498078 w 456"/>
              <a:gd name="T85" fmla="*/ 873199 h 516"/>
              <a:gd name="T86" fmla="*/ 527788 w 456"/>
              <a:gd name="T87" fmla="*/ 833671 h 516"/>
              <a:gd name="T88" fmla="*/ 529536 w 456"/>
              <a:gd name="T89" fmla="*/ 761803 h 516"/>
              <a:gd name="T90" fmla="*/ 554003 w 456"/>
              <a:gd name="T91" fmla="*/ 761803 h 516"/>
              <a:gd name="T92" fmla="*/ 555750 w 456"/>
              <a:gd name="T93" fmla="*/ 734852 h 516"/>
              <a:gd name="T94" fmla="*/ 562741 w 456"/>
              <a:gd name="T95" fmla="*/ 734852 h 516"/>
              <a:gd name="T96" fmla="*/ 564489 w 456"/>
              <a:gd name="T97" fmla="*/ 713292 h 516"/>
              <a:gd name="T98" fmla="*/ 599441 w 456"/>
              <a:gd name="T99" fmla="*/ 715089 h 516"/>
              <a:gd name="T100" fmla="*/ 601189 w 456"/>
              <a:gd name="T101" fmla="*/ 625253 h 516"/>
              <a:gd name="T102" fmla="*/ 695562 w 456"/>
              <a:gd name="T103" fmla="*/ 625253 h 516"/>
              <a:gd name="T104" fmla="*/ 697309 w 456"/>
              <a:gd name="T105" fmla="*/ 596506 h 516"/>
              <a:gd name="T106" fmla="*/ 789934 w 456"/>
              <a:gd name="T107" fmla="*/ 598303 h 516"/>
              <a:gd name="T108" fmla="*/ 793430 w 456"/>
              <a:gd name="T109" fmla="*/ 494094 h 51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56"/>
              <a:gd name="T166" fmla="*/ 0 h 516"/>
              <a:gd name="T167" fmla="*/ 456 w 456"/>
              <a:gd name="T168" fmla="*/ 516 h 51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56" h="516">
                <a:moveTo>
                  <a:pt x="454" y="275"/>
                </a:moveTo>
                <a:lnTo>
                  <a:pt x="455" y="214"/>
                </a:lnTo>
                <a:lnTo>
                  <a:pt x="418" y="213"/>
                </a:lnTo>
                <a:lnTo>
                  <a:pt x="418" y="185"/>
                </a:lnTo>
                <a:lnTo>
                  <a:pt x="427" y="185"/>
                </a:lnTo>
                <a:lnTo>
                  <a:pt x="430" y="3"/>
                </a:lnTo>
                <a:lnTo>
                  <a:pt x="344" y="3"/>
                </a:lnTo>
                <a:lnTo>
                  <a:pt x="343" y="10"/>
                </a:lnTo>
                <a:lnTo>
                  <a:pt x="211" y="6"/>
                </a:lnTo>
                <a:lnTo>
                  <a:pt x="211" y="3"/>
                </a:lnTo>
                <a:lnTo>
                  <a:pt x="159" y="0"/>
                </a:lnTo>
                <a:lnTo>
                  <a:pt x="158" y="23"/>
                </a:lnTo>
                <a:lnTo>
                  <a:pt x="141" y="28"/>
                </a:lnTo>
                <a:lnTo>
                  <a:pt x="140" y="40"/>
                </a:lnTo>
                <a:lnTo>
                  <a:pt x="120" y="46"/>
                </a:lnTo>
                <a:lnTo>
                  <a:pt x="120" y="54"/>
                </a:lnTo>
                <a:lnTo>
                  <a:pt x="103" y="54"/>
                </a:lnTo>
                <a:lnTo>
                  <a:pt x="101" y="68"/>
                </a:lnTo>
                <a:lnTo>
                  <a:pt x="90" y="68"/>
                </a:lnTo>
                <a:lnTo>
                  <a:pt x="87" y="81"/>
                </a:lnTo>
                <a:lnTo>
                  <a:pt x="74" y="82"/>
                </a:lnTo>
                <a:lnTo>
                  <a:pt x="75" y="95"/>
                </a:lnTo>
                <a:lnTo>
                  <a:pt x="59" y="95"/>
                </a:lnTo>
                <a:lnTo>
                  <a:pt x="59" y="109"/>
                </a:lnTo>
                <a:lnTo>
                  <a:pt x="45" y="109"/>
                </a:lnTo>
                <a:lnTo>
                  <a:pt x="45" y="121"/>
                </a:lnTo>
                <a:lnTo>
                  <a:pt x="25" y="121"/>
                </a:lnTo>
                <a:lnTo>
                  <a:pt x="25" y="136"/>
                </a:lnTo>
                <a:lnTo>
                  <a:pt x="11" y="135"/>
                </a:lnTo>
                <a:lnTo>
                  <a:pt x="9" y="147"/>
                </a:lnTo>
                <a:lnTo>
                  <a:pt x="0" y="510"/>
                </a:lnTo>
                <a:lnTo>
                  <a:pt x="264" y="515"/>
                </a:lnTo>
                <a:lnTo>
                  <a:pt x="259" y="512"/>
                </a:lnTo>
                <a:lnTo>
                  <a:pt x="257" y="507"/>
                </a:lnTo>
                <a:lnTo>
                  <a:pt x="259" y="503"/>
                </a:lnTo>
                <a:lnTo>
                  <a:pt x="264" y="503"/>
                </a:lnTo>
                <a:lnTo>
                  <a:pt x="273" y="505"/>
                </a:lnTo>
                <a:lnTo>
                  <a:pt x="281" y="504"/>
                </a:lnTo>
                <a:lnTo>
                  <a:pt x="285" y="502"/>
                </a:lnTo>
                <a:lnTo>
                  <a:pt x="287" y="497"/>
                </a:lnTo>
                <a:lnTo>
                  <a:pt x="284" y="492"/>
                </a:lnTo>
                <a:lnTo>
                  <a:pt x="288" y="488"/>
                </a:lnTo>
                <a:lnTo>
                  <a:pt x="285" y="486"/>
                </a:lnTo>
                <a:lnTo>
                  <a:pt x="302" y="464"/>
                </a:lnTo>
                <a:lnTo>
                  <a:pt x="303" y="424"/>
                </a:lnTo>
                <a:lnTo>
                  <a:pt x="317" y="424"/>
                </a:lnTo>
                <a:lnTo>
                  <a:pt x="318" y="409"/>
                </a:lnTo>
                <a:lnTo>
                  <a:pt x="322" y="409"/>
                </a:lnTo>
                <a:lnTo>
                  <a:pt x="323" y="397"/>
                </a:lnTo>
                <a:lnTo>
                  <a:pt x="343" y="398"/>
                </a:lnTo>
                <a:lnTo>
                  <a:pt x="344" y="348"/>
                </a:lnTo>
                <a:lnTo>
                  <a:pt x="398" y="348"/>
                </a:lnTo>
                <a:lnTo>
                  <a:pt x="399" y="332"/>
                </a:lnTo>
                <a:lnTo>
                  <a:pt x="452" y="333"/>
                </a:lnTo>
                <a:lnTo>
                  <a:pt x="454" y="275"/>
                </a:lnTo>
              </a:path>
            </a:pathLst>
          </a:custGeom>
          <a:solidFill>
            <a:srgbClr val="FF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58"/>
          <p:cNvSpPr>
            <a:spLocks/>
          </p:cNvSpPr>
          <p:nvPr/>
        </p:nvSpPr>
        <p:spPr bwMode="auto">
          <a:xfrm>
            <a:off x="2335213" y="1676400"/>
            <a:ext cx="854075" cy="628650"/>
          </a:xfrm>
          <a:custGeom>
            <a:avLst/>
            <a:gdLst>
              <a:gd name="T0" fmla="*/ 635753 w 489"/>
              <a:gd name="T1" fmla="*/ 594523 h 350"/>
              <a:gd name="T2" fmla="*/ 642740 w 489"/>
              <a:gd name="T3" fmla="*/ 427482 h 350"/>
              <a:gd name="T4" fmla="*/ 684657 w 489"/>
              <a:gd name="T5" fmla="*/ 427482 h 350"/>
              <a:gd name="T6" fmla="*/ 688150 w 489"/>
              <a:gd name="T7" fmla="*/ 366413 h 350"/>
              <a:gd name="T8" fmla="*/ 817397 w 489"/>
              <a:gd name="T9" fmla="*/ 370005 h 350"/>
              <a:gd name="T10" fmla="*/ 817397 w 489"/>
              <a:gd name="T11" fmla="*/ 400540 h 350"/>
              <a:gd name="T12" fmla="*/ 843596 w 489"/>
              <a:gd name="T13" fmla="*/ 400540 h 350"/>
              <a:gd name="T14" fmla="*/ 852328 w 489"/>
              <a:gd name="T15" fmla="*/ 17961 h 350"/>
              <a:gd name="T16" fmla="*/ 20959 w 489"/>
              <a:gd name="T17" fmla="*/ 0 h 350"/>
              <a:gd name="T18" fmla="*/ 15719 w 489"/>
              <a:gd name="T19" fmla="*/ 326898 h 350"/>
              <a:gd name="T20" fmla="*/ 0 w 489"/>
              <a:gd name="T21" fmla="*/ 326898 h 350"/>
              <a:gd name="T22" fmla="*/ 0 w 489"/>
              <a:gd name="T23" fmla="*/ 377190 h 350"/>
              <a:gd name="T24" fmla="*/ 64623 w 489"/>
              <a:gd name="T25" fmla="*/ 378986 h 350"/>
              <a:gd name="T26" fmla="*/ 62877 w 489"/>
              <a:gd name="T27" fmla="*/ 488551 h 350"/>
              <a:gd name="T28" fmla="*/ 179897 w 489"/>
              <a:gd name="T29" fmla="*/ 490347 h 350"/>
              <a:gd name="T30" fmla="*/ 181644 w 489"/>
              <a:gd name="T31" fmla="*/ 389763 h 350"/>
              <a:gd name="T32" fmla="*/ 244520 w 489"/>
              <a:gd name="T33" fmla="*/ 391559 h 350"/>
              <a:gd name="T34" fmla="*/ 244520 w 489"/>
              <a:gd name="T35" fmla="*/ 398744 h 350"/>
              <a:gd name="T36" fmla="*/ 469829 w 489"/>
              <a:gd name="T37" fmla="*/ 405928 h 350"/>
              <a:gd name="T38" fmla="*/ 464589 w 489"/>
              <a:gd name="T39" fmla="*/ 608892 h 350"/>
              <a:gd name="T40" fmla="*/ 469829 w 489"/>
              <a:gd name="T41" fmla="*/ 619669 h 350"/>
              <a:gd name="T42" fmla="*/ 480308 w 489"/>
              <a:gd name="T43" fmla="*/ 625058 h 350"/>
              <a:gd name="T44" fmla="*/ 489041 w 489"/>
              <a:gd name="T45" fmla="*/ 625058 h 350"/>
              <a:gd name="T46" fmla="*/ 497774 w 489"/>
              <a:gd name="T47" fmla="*/ 617873 h 350"/>
              <a:gd name="T48" fmla="*/ 499520 w 489"/>
              <a:gd name="T49" fmla="*/ 601708 h 350"/>
              <a:gd name="T50" fmla="*/ 503014 w 489"/>
              <a:gd name="T51" fmla="*/ 599912 h 350"/>
              <a:gd name="T52" fmla="*/ 506507 w 489"/>
              <a:gd name="T53" fmla="*/ 598116 h 350"/>
              <a:gd name="T54" fmla="*/ 515240 w 489"/>
              <a:gd name="T55" fmla="*/ 601708 h 350"/>
              <a:gd name="T56" fmla="*/ 515240 w 489"/>
              <a:gd name="T57" fmla="*/ 608892 h 350"/>
              <a:gd name="T58" fmla="*/ 515240 w 489"/>
              <a:gd name="T59" fmla="*/ 619669 h 350"/>
              <a:gd name="T60" fmla="*/ 518733 w 489"/>
              <a:gd name="T61" fmla="*/ 621465 h 350"/>
              <a:gd name="T62" fmla="*/ 523972 w 489"/>
              <a:gd name="T63" fmla="*/ 619669 h 350"/>
              <a:gd name="T64" fmla="*/ 525719 w 489"/>
              <a:gd name="T65" fmla="*/ 616077 h 350"/>
              <a:gd name="T66" fmla="*/ 527466 w 489"/>
              <a:gd name="T67" fmla="*/ 594523 h 350"/>
              <a:gd name="T68" fmla="*/ 529212 w 489"/>
              <a:gd name="T69" fmla="*/ 590931 h 350"/>
              <a:gd name="T70" fmla="*/ 534452 w 489"/>
              <a:gd name="T71" fmla="*/ 590931 h 350"/>
              <a:gd name="T72" fmla="*/ 537945 w 489"/>
              <a:gd name="T73" fmla="*/ 594523 h 350"/>
              <a:gd name="T74" fmla="*/ 534452 w 489"/>
              <a:gd name="T75" fmla="*/ 601708 h 350"/>
              <a:gd name="T76" fmla="*/ 534452 w 489"/>
              <a:gd name="T77" fmla="*/ 608892 h 350"/>
              <a:gd name="T78" fmla="*/ 537945 w 489"/>
              <a:gd name="T79" fmla="*/ 610689 h 350"/>
              <a:gd name="T80" fmla="*/ 546678 w 489"/>
              <a:gd name="T81" fmla="*/ 616077 h 350"/>
              <a:gd name="T82" fmla="*/ 557157 w 489"/>
              <a:gd name="T83" fmla="*/ 610689 h 350"/>
              <a:gd name="T84" fmla="*/ 569383 w 489"/>
              <a:gd name="T85" fmla="*/ 592727 h 350"/>
              <a:gd name="T86" fmla="*/ 607808 w 489"/>
              <a:gd name="T87" fmla="*/ 626854 h 350"/>
              <a:gd name="T88" fmla="*/ 613048 w 489"/>
              <a:gd name="T89" fmla="*/ 625058 h 350"/>
              <a:gd name="T90" fmla="*/ 618287 w 489"/>
              <a:gd name="T91" fmla="*/ 621465 h 350"/>
              <a:gd name="T92" fmla="*/ 620034 w 489"/>
              <a:gd name="T93" fmla="*/ 617873 h 350"/>
              <a:gd name="T94" fmla="*/ 620034 w 489"/>
              <a:gd name="T95" fmla="*/ 607096 h 350"/>
              <a:gd name="T96" fmla="*/ 620034 w 489"/>
              <a:gd name="T97" fmla="*/ 599912 h 350"/>
              <a:gd name="T98" fmla="*/ 621781 w 489"/>
              <a:gd name="T99" fmla="*/ 596319 h 350"/>
              <a:gd name="T100" fmla="*/ 627020 w 489"/>
              <a:gd name="T101" fmla="*/ 592727 h 350"/>
              <a:gd name="T102" fmla="*/ 635753 w 489"/>
              <a:gd name="T103" fmla="*/ 594523 h 35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9"/>
              <a:gd name="T157" fmla="*/ 0 h 350"/>
              <a:gd name="T158" fmla="*/ 489 w 489"/>
              <a:gd name="T159" fmla="*/ 350 h 35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9" h="350">
                <a:moveTo>
                  <a:pt x="364" y="331"/>
                </a:moveTo>
                <a:lnTo>
                  <a:pt x="368" y="238"/>
                </a:lnTo>
                <a:lnTo>
                  <a:pt x="392" y="238"/>
                </a:lnTo>
                <a:lnTo>
                  <a:pt x="394" y="204"/>
                </a:lnTo>
                <a:lnTo>
                  <a:pt x="468" y="206"/>
                </a:lnTo>
                <a:lnTo>
                  <a:pt x="468" y="223"/>
                </a:lnTo>
                <a:lnTo>
                  <a:pt x="483" y="223"/>
                </a:lnTo>
                <a:lnTo>
                  <a:pt x="488" y="10"/>
                </a:lnTo>
                <a:lnTo>
                  <a:pt x="12" y="0"/>
                </a:lnTo>
                <a:lnTo>
                  <a:pt x="9" y="182"/>
                </a:lnTo>
                <a:lnTo>
                  <a:pt x="0" y="182"/>
                </a:lnTo>
                <a:lnTo>
                  <a:pt x="0" y="210"/>
                </a:lnTo>
                <a:lnTo>
                  <a:pt x="37" y="211"/>
                </a:lnTo>
                <a:lnTo>
                  <a:pt x="36" y="272"/>
                </a:lnTo>
                <a:lnTo>
                  <a:pt x="103" y="273"/>
                </a:lnTo>
                <a:lnTo>
                  <a:pt x="104" y="217"/>
                </a:lnTo>
                <a:lnTo>
                  <a:pt x="140" y="218"/>
                </a:lnTo>
                <a:lnTo>
                  <a:pt x="140" y="222"/>
                </a:lnTo>
                <a:lnTo>
                  <a:pt x="269" y="226"/>
                </a:lnTo>
                <a:lnTo>
                  <a:pt x="266" y="339"/>
                </a:lnTo>
                <a:lnTo>
                  <a:pt x="269" y="345"/>
                </a:lnTo>
                <a:lnTo>
                  <a:pt x="275" y="348"/>
                </a:lnTo>
                <a:lnTo>
                  <a:pt x="280" y="348"/>
                </a:lnTo>
                <a:lnTo>
                  <a:pt x="285" y="344"/>
                </a:lnTo>
                <a:lnTo>
                  <a:pt x="286" y="335"/>
                </a:lnTo>
                <a:lnTo>
                  <a:pt x="288" y="334"/>
                </a:lnTo>
                <a:lnTo>
                  <a:pt x="290" y="333"/>
                </a:lnTo>
                <a:lnTo>
                  <a:pt x="295" y="335"/>
                </a:lnTo>
                <a:lnTo>
                  <a:pt x="295" y="339"/>
                </a:lnTo>
                <a:lnTo>
                  <a:pt x="295" y="345"/>
                </a:lnTo>
                <a:lnTo>
                  <a:pt x="297" y="346"/>
                </a:lnTo>
                <a:lnTo>
                  <a:pt x="300" y="345"/>
                </a:lnTo>
                <a:lnTo>
                  <a:pt x="301" y="343"/>
                </a:lnTo>
                <a:lnTo>
                  <a:pt x="302" y="331"/>
                </a:lnTo>
                <a:lnTo>
                  <a:pt x="303" y="329"/>
                </a:lnTo>
                <a:lnTo>
                  <a:pt x="306" y="329"/>
                </a:lnTo>
                <a:lnTo>
                  <a:pt x="308" y="331"/>
                </a:lnTo>
                <a:lnTo>
                  <a:pt x="306" y="335"/>
                </a:lnTo>
                <a:lnTo>
                  <a:pt x="306" y="339"/>
                </a:lnTo>
                <a:lnTo>
                  <a:pt x="308" y="340"/>
                </a:lnTo>
                <a:lnTo>
                  <a:pt x="313" y="343"/>
                </a:lnTo>
                <a:lnTo>
                  <a:pt x="319" y="340"/>
                </a:lnTo>
                <a:lnTo>
                  <a:pt x="326" y="330"/>
                </a:lnTo>
                <a:lnTo>
                  <a:pt x="348" y="349"/>
                </a:lnTo>
                <a:lnTo>
                  <a:pt x="351" y="348"/>
                </a:lnTo>
                <a:lnTo>
                  <a:pt x="354" y="346"/>
                </a:lnTo>
                <a:lnTo>
                  <a:pt x="355" y="344"/>
                </a:lnTo>
                <a:lnTo>
                  <a:pt x="355" y="338"/>
                </a:lnTo>
                <a:lnTo>
                  <a:pt x="355" y="334"/>
                </a:lnTo>
                <a:lnTo>
                  <a:pt x="356" y="332"/>
                </a:lnTo>
                <a:lnTo>
                  <a:pt x="359" y="330"/>
                </a:lnTo>
                <a:lnTo>
                  <a:pt x="364" y="331"/>
                </a:lnTo>
              </a:path>
            </a:pathLst>
          </a:custGeom>
          <a:solidFill>
            <a:srgbClr val="FF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59"/>
          <p:cNvSpPr>
            <a:spLocks/>
          </p:cNvSpPr>
          <p:nvPr/>
        </p:nvSpPr>
        <p:spPr bwMode="auto">
          <a:xfrm>
            <a:off x="849313" y="1177925"/>
            <a:ext cx="1377950" cy="774700"/>
          </a:xfrm>
          <a:custGeom>
            <a:avLst/>
            <a:gdLst>
              <a:gd name="T0" fmla="*/ 777395 w 787"/>
              <a:gd name="T1" fmla="*/ 758560 h 432"/>
              <a:gd name="T2" fmla="*/ 780897 w 787"/>
              <a:gd name="T3" fmla="*/ 737041 h 432"/>
              <a:gd name="T4" fmla="*/ 807160 w 787"/>
              <a:gd name="T5" fmla="*/ 738834 h 432"/>
              <a:gd name="T6" fmla="*/ 807160 w 787"/>
              <a:gd name="T7" fmla="*/ 711935 h 432"/>
              <a:gd name="T8" fmla="*/ 840427 w 787"/>
              <a:gd name="T9" fmla="*/ 713728 h 432"/>
              <a:gd name="T10" fmla="*/ 842178 w 787"/>
              <a:gd name="T11" fmla="*/ 690416 h 432"/>
              <a:gd name="T12" fmla="*/ 864939 w 787"/>
              <a:gd name="T13" fmla="*/ 690416 h 432"/>
              <a:gd name="T14" fmla="*/ 864939 w 787"/>
              <a:gd name="T15" fmla="*/ 665310 h 432"/>
              <a:gd name="T16" fmla="*/ 894704 w 787"/>
              <a:gd name="T17" fmla="*/ 665310 h 432"/>
              <a:gd name="T18" fmla="*/ 892954 w 787"/>
              <a:gd name="T19" fmla="*/ 641997 h 432"/>
              <a:gd name="T20" fmla="*/ 915715 w 787"/>
              <a:gd name="T21" fmla="*/ 638410 h 432"/>
              <a:gd name="T22" fmla="*/ 919217 w 787"/>
              <a:gd name="T23" fmla="*/ 616891 h 432"/>
              <a:gd name="T24" fmla="*/ 940228 w 787"/>
              <a:gd name="T25" fmla="*/ 616891 h 432"/>
              <a:gd name="T26" fmla="*/ 943730 w 787"/>
              <a:gd name="T27" fmla="*/ 593578 h 432"/>
              <a:gd name="T28" fmla="*/ 973495 w 787"/>
              <a:gd name="T29" fmla="*/ 591785 h 432"/>
              <a:gd name="T30" fmla="*/ 971744 w 787"/>
              <a:gd name="T31" fmla="*/ 575645 h 432"/>
              <a:gd name="T32" fmla="*/ 1006762 w 787"/>
              <a:gd name="T33" fmla="*/ 566679 h 432"/>
              <a:gd name="T34" fmla="*/ 1010263 w 787"/>
              <a:gd name="T35" fmla="*/ 546953 h 432"/>
              <a:gd name="T36" fmla="*/ 1038278 w 787"/>
              <a:gd name="T37" fmla="*/ 536193 h 432"/>
              <a:gd name="T38" fmla="*/ 1041779 w 787"/>
              <a:gd name="T39" fmla="*/ 494947 h 432"/>
              <a:gd name="T40" fmla="*/ 1132826 w 787"/>
              <a:gd name="T41" fmla="*/ 500327 h 432"/>
              <a:gd name="T42" fmla="*/ 1132826 w 787"/>
              <a:gd name="T43" fmla="*/ 507500 h 432"/>
              <a:gd name="T44" fmla="*/ 1363943 w 787"/>
              <a:gd name="T45" fmla="*/ 512880 h 432"/>
              <a:gd name="T46" fmla="*/ 1363943 w 787"/>
              <a:gd name="T47" fmla="*/ 500327 h 432"/>
              <a:gd name="T48" fmla="*/ 1376199 w 787"/>
              <a:gd name="T49" fmla="*/ 35866 h 432"/>
              <a:gd name="T50" fmla="*/ 621566 w 787"/>
              <a:gd name="T51" fmla="*/ 19726 h 432"/>
              <a:gd name="T52" fmla="*/ 22762 w 787"/>
              <a:gd name="T53" fmla="*/ 0 h 432"/>
              <a:gd name="T54" fmla="*/ 0 w 787"/>
              <a:gd name="T55" fmla="*/ 737041 h 432"/>
              <a:gd name="T56" fmla="*/ 590050 w 787"/>
              <a:gd name="T57" fmla="*/ 772907 h 432"/>
              <a:gd name="T58" fmla="*/ 590050 w 787"/>
              <a:gd name="T59" fmla="*/ 760354 h 432"/>
              <a:gd name="T60" fmla="*/ 777395 w 787"/>
              <a:gd name="T61" fmla="*/ 758560 h 43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787"/>
              <a:gd name="T94" fmla="*/ 0 h 432"/>
              <a:gd name="T95" fmla="*/ 787 w 787"/>
              <a:gd name="T96" fmla="*/ 432 h 43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787" h="432">
                <a:moveTo>
                  <a:pt x="444" y="423"/>
                </a:moveTo>
                <a:lnTo>
                  <a:pt x="446" y="411"/>
                </a:lnTo>
                <a:lnTo>
                  <a:pt x="461" y="412"/>
                </a:lnTo>
                <a:lnTo>
                  <a:pt x="461" y="397"/>
                </a:lnTo>
                <a:lnTo>
                  <a:pt x="480" y="398"/>
                </a:lnTo>
                <a:lnTo>
                  <a:pt x="481" y="385"/>
                </a:lnTo>
                <a:lnTo>
                  <a:pt x="494" y="385"/>
                </a:lnTo>
                <a:lnTo>
                  <a:pt x="494" y="371"/>
                </a:lnTo>
                <a:lnTo>
                  <a:pt x="511" y="371"/>
                </a:lnTo>
                <a:lnTo>
                  <a:pt x="510" y="358"/>
                </a:lnTo>
                <a:lnTo>
                  <a:pt x="523" y="356"/>
                </a:lnTo>
                <a:lnTo>
                  <a:pt x="525" y="344"/>
                </a:lnTo>
                <a:lnTo>
                  <a:pt x="537" y="344"/>
                </a:lnTo>
                <a:lnTo>
                  <a:pt x="539" y="331"/>
                </a:lnTo>
                <a:lnTo>
                  <a:pt x="556" y="330"/>
                </a:lnTo>
                <a:lnTo>
                  <a:pt x="555" y="321"/>
                </a:lnTo>
                <a:lnTo>
                  <a:pt x="575" y="316"/>
                </a:lnTo>
                <a:lnTo>
                  <a:pt x="577" y="305"/>
                </a:lnTo>
                <a:lnTo>
                  <a:pt x="593" y="299"/>
                </a:lnTo>
                <a:lnTo>
                  <a:pt x="595" y="276"/>
                </a:lnTo>
                <a:lnTo>
                  <a:pt x="647" y="279"/>
                </a:lnTo>
                <a:lnTo>
                  <a:pt x="647" y="283"/>
                </a:lnTo>
                <a:lnTo>
                  <a:pt x="779" y="286"/>
                </a:lnTo>
                <a:lnTo>
                  <a:pt x="779" y="279"/>
                </a:lnTo>
                <a:lnTo>
                  <a:pt x="786" y="20"/>
                </a:lnTo>
                <a:lnTo>
                  <a:pt x="355" y="11"/>
                </a:lnTo>
                <a:lnTo>
                  <a:pt x="13" y="0"/>
                </a:lnTo>
                <a:lnTo>
                  <a:pt x="0" y="411"/>
                </a:lnTo>
                <a:lnTo>
                  <a:pt x="337" y="431"/>
                </a:lnTo>
                <a:lnTo>
                  <a:pt x="337" y="424"/>
                </a:lnTo>
                <a:lnTo>
                  <a:pt x="444" y="423"/>
                </a:lnTo>
              </a:path>
            </a:pathLst>
          </a:custGeom>
          <a:solidFill>
            <a:srgbClr val="FF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60"/>
          <p:cNvSpPr>
            <a:spLocks/>
          </p:cNvSpPr>
          <p:nvPr/>
        </p:nvSpPr>
        <p:spPr bwMode="auto">
          <a:xfrm>
            <a:off x="8578850" y="1682750"/>
            <a:ext cx="996950" cy="1068388"/>
          </a:xfrm>
          <a:custGeom>
            <a:avLst/>
            <a:gdLst>
              <a:gd name="T0" fmla="*/ 253166 w 571"/>
              <a:gd name="T1" fmla="*/ 299077 h 593"/>
              <a:gd name="T2" fmla="*/ 193803 w 571"/>
              <a:gd name="T3" fmla="*/ 371143 h 593"/>
              <a:gd name="T4" fmla="*/ 151900 w 571"/>
              <a:gd name="T5" fmla="*/ 430598 h 593"/>
              <a:gd name="T6" fmla="*/ 92537 w 571"/>
              <a:gd name="T7" fmla="*/ 484648 h 593"/>
              <a:gd name="T8" fmla="*/ 47141 w 571"/>
              <a:gd name="T9" fmla="*/ 493657 h 593"/>
              <a:gd name="T10" fmla="*/ 12222 w 571"/>
              <a:gd name="T11" fmla="*/ 488252 h 593"/>
              <a:gd name="T12" fmla="*/ 17460 w 571"/>
              <a:gd name="T13" fmla="*/ 542301 h 593"/>
              <a:gd name="T14" fmla="*/ 45395 w 571"/>
              <a:gd name="T15" fmla="*/ 560318 h 593"/>
              <a:gd name="T16" fmla="*/ 62855 w 571"/>
              <a:gd name="T17" fmla="*/ 589145 h 593"/>
              <a:gd name="T18" fmla="*/ 20952 w 571"/>
              <a:gd name="T19" fmla="*/ 708055 h 593"/>
              <a:gd name="T20" fmla="*/ 20952 w 571"/>
              <a:gd name="T21" fmla="*/ 731476 h 593"/>
              <a:gd name="T22" fmla="*/ 343956 w 571"/>
              <a:gd name="T23" fmla="*/ 722468 h 593"/>
              <a:gd name="T24" fmla="*/ 427763 w 571"/>
              <a:gd name="T25" fmla="*/ 947676 h 593"/>
              <a:gd name="T26" fmla="*/ 502840 w 571"/>
              <a:gd name="T27" fmla="*/ 1066586 h 593"/>
              <a:gd name="T28" fmla="*/ 529029 w 571"/>
              <a:gd name="T29" fmla="*/ 1052173 h 593"/>
              <a:gd name="T30" fmla="*/ 562203 w 571"/>
              <a:gd name="T31" fmla="*/ 1043165 h 593"/>
              <a:gd name="T32" fmla="*/ 597122 w 571"/>
              <a:gd name="T33" fmla="*/ 998123 h 593"/>
              <a:gd name="T34" fmla="*/ 693151 w 571"/>
              <a:gd name="T35" fmla="*/ 899031 h 593"/>
              <a:gd name="T36" fmla="*/ 745530 w 571"/>
              <a:gd name="T37" fmla="*/ 783725 h 593"/>
              <a:gd name="T38" fmla="*/ 745530 w 571"/>
              <a:gd name="T39" fmla="*/ 733278 h 593"/>
              <a:gd name="T40" fmla="*/ 773465 w 571"/>
              <a:gd name="T41" fmla="*/ 684633 h 593"/>
              <a:gd name="T42" fmla="*/ 822353 w 571"/>
              <a:gd name="T43" fmla="*/ 607161 h 593"/>
              <a:gd name="T44" fmla="*/ 843304 w 571"/>
              <a:gd name="T45" fmla="*/ 569326 h 593"/>
              <a:gd name="T46" fmla="*/ 872986 w 571"/>
              <a:gd name="T47" fmla="*/ 553111 h 593"/>
              <a:gd name="T48" fmla="*/ 907905 w 571"/>
              <a:gd name="T49" fmla="*/ 517078 h 593"/>
              <a:gd name="T50" fmla="*/ 984728 w 571"/>
              <a:gd name="T51" fmla="*/ 488252 h 593"/>
              <a:gd name="T52" fmla="*/ 995204 w 571"/>
              <a:gd name="T53" fmla="*/ 466632 h 593"/>
              <a:gd name="T54" fmla="*/ 962031 w 571"/>
              <a:gd name="T55" fmla="*/ 423391 h 593"/>
              <a:gd name="T56" fmla="*/ 923619 w 571"/>
              <a:gd name="T57" fmla="*/ 401771 h 593"/>
              <a:gd name="T58" fmla="*/ 923619 w 571"/>
              <a:gd name="T59" fmla="*/ 347722 h 593"/>
              <a:gd name="T60" fmla="*/ 888700 w 571"/>
              <a:gd name="T61" fmla="*/ 347722 h 593"/>
              <a:gd name="T62" fmla="*/ 839812 w 571"/>
              <a:gd name="T63" fmla="*/ 347722 h 593"/>
              <a:gd name="T64" fmla="*/ 810131 w 571"/>
              <a:gd name="T65" fmla="*/ 313490 h 593"/>
              <a:gd name="T66" fmla="*/ 766482 w 571"/>
              <a:gd name="T67" fmla="*/ 336912 h 593"/>
              <a:gd name="T68" fmla="*/ 731562 w 571"/>
              <a:gd name="T69" fmla="*/ 315292 h 593"/>
              <a:gd name="T70" fmla="*/ 684421 w 571"/>
              <a:gd name="T71" fmla="*/ 322498 h 593"/>
              <a:gd name="T72" fmla="*/ 691405 w 571"/>
              <a:gd name="T73" fmla="*/ 304482 h 593"/>
              <a:gd name="T74" fmla="*/ 665215 w 571"/>
              <a:gd name="T75" fmla="*/ 284663 h 593"/>
              <a:gd name="T76" fmla="*/ 642518 w 571"/>
              <a:gd name="T77" fmla="*/ 250432 h 593"/>
              <a:gd name="T78" fmla="*/ 593630 w 571"/>
              <a:gd name="T79" fmla="*/ 248630 h 593"/>
              <a:gd name="T80" fmla="*/ 555219 w 571"/>
              <a:gd name="T81" fmla="*/ 248630 h 593"/>
              <a:gd name="T82" fmla="*/ 546489 w 571"/>
              <a:gd name="T83" fmla="*/ 210795 h 593"/>
              <a:gd name="T84" fmla="*/ 522046 w 571"/>
              <a:gd name="T85" fmla="*/ 189175 h 593"/>
              <a:gd name="T86" fmla="*/ 511570 w 571"/>
              <a:gd name="T87" fmla="*/ 154943 h 593"/>
              <a:gd name="T88" fmla="*/ 487126 w 571"/>
              <a:gd name="T89" fmla="*/ 135125 h 593"/>
              <a:gd name="T90" fmla="*/ 481888 w 571"/>
              <a:gd name="T91" fmla="*/ 88282 h 593"/>
              <a:gd name="T92" fmla="*/ 429509 w 571"/>
              <a:gd name="T93" fmla="*/ 27025 h 59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71"/>
              <a:gd name="T142" fmla="*/ 0 h 593"/>
              <a:gd name="T143" fmla="*/ 571 w 571"/>
              <a:gd name="T144" fmla="*/ 593 h 59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71" h="593">
                <a:moveTo>
                  <a:pt x="236" y="0"/>
                </a:moveTo>
                <a:lnTo>
                  <a:pt x="145" y="166"/>
                </a:lnTo>
                <a:lnTo>
                  <a:pt x="133" y="189"/>
                </a:lnTo>
                <a:lnTo>
                  <a:pt x="111" y="206"/>
                </a:lnTo>
                <a:lnTo>
                  <a:pt x="89" y="214"/>
                </a:lnTo>
                <a:lnTo>
                  <a:pt x="87" y="239"/>
                </a:lnTo>
                <a:lnTo>
                  <a:pt x="78" y="260"/>
                </a:lnTo>
                <a:lnTo>
                  <a:pt x="53" y="269"/>
                </a:lnTo>
                <a:lnTo>
                  <a:pt x="41" y="269"/>
                </a:lnTo>
                <a:lnTo>
                  <a:pt x="27" y="274"/>
                </a:lnTo>
                <a:lnTo>
                  <a:pt x="15" y="269"/>
                </a:lnTo>
                <a:lnTo>
                  <a:pt x="7" y="271"/>
                </a:lnTo>
                <a:lnTo>
                  <a:pt x="5" y="280"/>
                </a:lnTo>
                <a:lnTo>
                  <a:pt x="10" y="301"/>
                </a:lnTo>
                <a:lnTo>
                  <a:pt x="15" y="309"/>
                </a:lnTo>
                <a:lnTo>
                  <a:pt x="26" y="311"/>
                </a:lnTo>
                <a:lnTo>
                  <a:pt x="34" y="315"/>
                </a:lnTo>
                <a:lnTo>
                  <a:pt x="36" y="327"/>
                </a:lnTo>
                <a:lnTo>
                  <a:pt x="27" y="371"/>
                </a:lnTo>
                <a:lnTo>
                  <a:pt x="12" y="393"/>
                </a:lnTo>
                <a:lnTo>
                  <a:pt x="10" y="401"/>
                </a:lnTo>
                <a:lnTo>
                  <a:pt x="12" y="406"/>
                </a:lnTo>
                <a:lnTo>
                  <a:pt x="0" y="421"/>
                </a:lnTo>
                <a:lnTo>
                  <a:pt x="197" y="401"/>
                </a:lnTo>
                <a:lnTo>
                  <a:pt x="177" y="518"/>
                </a:lnTo>
                <a:lnTo>
                  <a:pt x="245" y="526"/>
                </a:lnTo>
                <a:lnTo>
                  <a:pt x="278" y="583"/>
                </a:lnTo>
                <a:lnTo>
                  <a:pt x="288" y="592"/>
                </a:lnTo>
                <a:lnTo>
                  <a:pt x="294" y="592"/>
                </a:lnTo>
                <a:lnTo>
                  <a:pt x="303" y="584"/>
                </a:lnTo>
                <a:lnTo>
                  <a:pt x="313" y="581"/>
                </a:lnTo>
                <a:lnTo>
                  <a:pt x="322" y="579"/>
                </a:lnTo>
                <a:lnTo>
                  <a:pt x="329" y="562"/>
                </a:lnTo>
                <a:lnTo>
                  <a:pt x="342" y="554"/>
                </a:lnTo>
                <a:lnTo>
                  <a:pt x="366" y="535"/>
                </a:lnTo>
                <a:lnTo>
                  <a:pt x="397" y="499"/>
                </a:lnTo>
                <a:lnTo>
                  <a:pt x="411" y="475"/>
                </a:lnTo>
                <a:lnTo>
                  <a:pt x="427" y="435"/>
                </a:lnTo>
                <a:lnTo>
                  <a:pt x="426" y="425"/>
                </a:lnTo>
                <a:lnTo>
                  <a:pt x="427" y="407"/>
                </a:lnTo>
                <a:lnTo>
                  <a:pt x="433" y="396"/>
                </a:lnTo>
                <a:lnTo>
                  <a:pt x="443" y="380"/>
                </a:lnTo>
                <a:lnTo>
                  <a:pt x="453" y="361"/>
                </a:lnTo>
                <a:lnTo>
                  <a:pt x="471" y="337"/>
                </a:lnTo>
                <a:lnTo>
                  <a:pt x="484" y="323"/>
                </a:lnTo>
                <a:lnTo>
                  <a:pt x="483" y="316"/>
                </a:lnTo>
                <a:lnTo>
                  <a:pt x="485" y="312"/>
                </a:lnTo>
                <a:lnTo>
                  <a:pt x="500" y="307"/>
                </a:lnTo>
                <a:lnTo>
                  <a:pt x="511" y="300"/>
                </a:lnTo>
                <a:lnTo>
                  <a:pt x="520" y="287"/>
                </a:lnTo>
                <a:lnTo>
                  <a:pt x="544" y="281"/>
                </a:lnTo>
                <a:lnTo>
                  <a:pt x="564" y="271"/>
                </a:lnTo>
                <a:lnTo>
                  <a:pt x="570" y="266"/>
                </a:lnTo>
                <a:lnTo>
                  <a:pt x="570" y="259"/>
                </a:lnTo>
                <a:lnTo>
                  <a:pt x="556" y="245"/>
                </a:lnTo>
                <a:lnTo>
                  <a:pt x="551" y="235"/>
                </a:lnTo>
                <a:lnTo>
                  <a:pt x="541" y="229"/>
                </a:lnTo>
                <a:lnTo>
                  <a:pt x="529" y="223"/>
                </a:lnTo>
                <a:lnTo>
                  <a:pt x="526" y="214"/>
                </a:lnTo>
                <a:lnTo>
                  <a:pt x="529" y="193"/>
                </a:lnTo>
                <a:lnTo>
                  <a:pt x="524" y="189"/>
                </a:lnTo>
                <a:lnTo>
                  <a:pt x="509" y="193"/>
                </a:lnTo>
                <a:lnTo>
                  <a:pt x="492" y="196"/>
                </a:lnTo>
                <a:lnTo>
                  <a:pt x="481" y="193"/>
                </a:lnTo>
                <a:lnTo>
                  <a:pt x="471" y="180"/>
                </a:lnTo>
                <a:lnTo>
                  <a:pt x="464" y="174"/>
                </a:lnTo>
                <a:lnTo>
                  <a:pt x="452" y="182"/>
                </a:lnTo>
                <a:lnTo>
                  <a:pt x="439" y="187"/>
                </a:lnTo>
                <a:lnTo>
                  <a:pt x="429" y="182"/>
                </a:lnTo>
                <a:lnTo>
                  <a:pt x="419" y="175"/>
                </a:lnTo>
                <a:lnTo>
                  <a:pt x="406" y="177"/>
                </a:lnTo>
                <a:lnTo>
                  <a:pt x="392" y="179"/>
                </a:lnTo>
                <a:lnTo>
                  <a:pt x="392" y="174"/>
                </a:lnTo>
                <a:lnTo>
                  <a:pt x="396" y="169"/>
                </a:lnTo>
                <a:lnTo>
                  <a:pt x="393" y="162"/>
                </a:lnTo>
                <a:lnTo>
                  <a:pt x="381" y="158"/>
                </a:lnTo>
                <a:lnTo>
                  <a:pt x="378" y="144"/>
                </a:lnTo>
                <a:lnTo>
                  <a:pt x="368" y="139"/>
                </a:lnTo>
                <a:lnTo>
                  <a:pt x="352" y="136"/>
                </a:lnTo>
                <a:lnTo>
                  <a:pt x="340" y="138"/>
                </a:lnTo>
                <a:lnTo>
                  <a:pt x="334" y="141"/>
                </a:lnTo>
                <a:lnTo>
                  <a:pt x="318" y="138"/>
                </a:lnTo>
                <a:lnTo>
                  <a:pt x="311" y="131"/>
                </a:lnTo>
                <a:lnTo>
                  <a:pt x="313" y="117"/>
                </a:lnTo>
                <a:lnTo>
                  <a:pt x="312" y="106"/>
                </a:lnTo>
                <a:lnTo>
                  <a:pt x="299" y="105"/>
                </a:lnTo>
                <a:lnTo>
                  <a:pt x="296" y="99"/>
                </a:lnTo>
                <a:lnTo>
                  <a:pt x="293" y="86"/>
                </a:lnTo>
                <a:lnTo>
                  <a:pt x="284" y="81"/>
                </a:lnTo>
                <a:lnTo>
                  <a:pt x="279" y="75"/>
                </a:lnTo>
                <a:lnTo>
                  <a:pt x="280" y="67"/>
                </a:lnTo>
                <a:lnTo>
                  <a:pt x="276" y="49"/>
                </a:lnTo>
                <a:lnTo>
                  <a:pt x="262" y="32"/>
                </a:lnTo>
                <a:lnTo>
                  <a:pt x="246" y="15"/>
                </a:lnTo>
                <a:lnTo>
                  <a:pt x="236" y="0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61"/>
          <p:cNvSpPr>
            <a:spLocks/>
          </p:cNvSpPr>
          <p:nvPr/>
        </p:nvSpPr>
        <p:spPr bwMode="auto">
          <a:xfrm>
            <a:off x="8353425" y="885825"/>
            <a:ext cx="677863" cy="1581150"/>
          </a:xfrm>
          <a:custGeom>
            <a:avLst/>
            <a:gdLst>
              <a:gd name="T0" fmla="*/ 246337 w 388"/>
              <a:gd name="T1" fmla="*/ 1530841 h 880"/>
              <a:gd name="T2" fmla="*/ 246337 w 388"/>
              <a:gd name="T3" fmla="*/ 1507483 h 880"/>
              <a:gd name="T4" fmla="*/ 288266 w 388"/>
              <a:gd name="T5" fmla="*/ 1388897 h 880"/>
              <a:gd name="T6" fmla="*/ 270796 w 388"/>
              <a:gd name="T7" fmla="*/ 1361945 h 880"/>
              <a:gd name="T8" fmla="*/ 241096 w 388"/>
              <a:gd name="T9" fmla="*/ 1342181 h 880"/>
              <a:gd name="T10" fmla="*/ 237601 w 388"/>
              <a:gd name="T11" fmla="*/ 1288278 h 880"/>
              <a:gd name="T12" fmla="*/ 272543 w 388"/>
              <a:gd name="T13" fmla="*/ 1293668 h 880"/>
              <a:gd name="T14" fmla="*/ 317967 w 388"/>
              <a:gd name="T15" fmla="*/ 1284684 h 880"/>
              <a:gd name="T16" fmla="*/ 377367 w 388"/>
              <a:gd name="T17" fmla="*/ 1228985 h 880"/>
              <a:gd name="T18" fmla="*/ 419297 w 388"/>
              <a:gd name="T19" fmla="*/ 1171489 h 880"/>
              <a:gd name="T20" fmla="*/ 478697 w 388"/>
              <a:gd name="T21" fmla="*/ 1099618 h 880"/>
              <a:gd name="T22" fmla="*/ 632439 w 388"/>
              <a:gd name="T23" fmla="*/ 792372 h 880"/>
              <a:gd name="T24" fmla="*/ 665634 w 388"/>
              <a:gd name="T25" fmla="*/ 763624 h 880"/>
              <a:gd name="T26" fmla="*/ 672622 w 388"/>
              <a:gd name="T27" fmla="*/ 729485 h 880"/>
              <a:gd name="T28" fmla="*/ 653404 w 388"/>
              <a:gd name="T29" fmla="*/ 664802 h 880"/>
              <a:gd name="T30" fmla="*/ 637680 w 388"/>
              <a:gd name="T31" fmla="*/ 578557 h 880"/>
              <a:gd name="T32" fmla="*/ 655151 w 388"/>
              <a:gd name="T33" fmla="*/ 526451 h 880"/>
              <a:gd name="T34" fmla="*/ 625451 w 388"/>
              <a:gd name="T35" fmla="*/ 461768 h 880"/>
              <a:gd name="T36" fmla="*/ 580027 w 388"/>
              <a:gd name="T37" fmla="*/ 454581 h 880"/>
              <a:gd name="T38" fmla="*/ 600992 w 388"/>
              <a:gd name="T39" fmla="*/ 400678 h 880"/>
              <a:gd name="T40" fmla="*/ 595751 w 388"/>
              <a:gd name="T41" fmla="*/ 357556 h 880"/>
              <a:gd name="T42" fmla="*/ 555568 w 388"/>
              <a:gd name="T43" fmla="*/ 321620 h 880"/>
              <a:gd name="T44" fmla="*/ 518880 w 388"/>
              <a:gd name="T45" fmla="*/ 292872 h 880"/>
              <a:gd name="T46" fmla="*/ 482191 w 388"/>
              <a:gd name="T47" fmla="*/ 292872 h 880"/>
              <a:gd name="T48" fmla="*/ 469962 w 388"/>
              <a:gd name="T49" fmla="*/ 256937 h 880"/>
              <a:gd name="T50" fmla="*/ 454238 w 388"/>
              <a:gd name="T51" fmla="*/ 269514 h 880"/>
              <a:gd name="T52" fmla="*/ 426285 w 388"/>
              <a:gd name="T53" fmla="*/ 260530 h 880"/>
              <a:gd name="T54" fmla="*/ 391344 w 388"/>
              <a:gd name="T55" fmla="*/ 278498 h 880"/>
              <a:gd name="T56" fmla="*/ 361643 w 388"/>
              <a:gd name="T57" fmla="*/ 269514 h 880"/>
              <a:gd name="T58" fmla="*/ 331943 w 388"/>
              <a:gd name="T59" fmla="*/ 265921 h 880"/>
              <a:gd name="T60" fmla="*/ 335437 w 388"/>
              <a:gd name="T61" fmla="*/ 237173 h 880"/>
              <a:gd name="T62" fmla="*/ 312725 w 388"/>
              <a:gd name="T63" fmla="*/ 212018 h 880"/>
              <a:gd name="T64" fmla="*/ 307484 w 388"/>
              <a:gd name="T65" fmla="*/ 129367 h 880"/>
              <a:gd name="T66" fmla="*/ 283025 w 388"/>
              <a:gd name="T67" fmla="*/ 97025 h 880"/>
              <a:gd name="T68" fmla="*/ 258566 w 388"/>
              <a:gd name="T69" fmla="*/ 100619 h 880"/>
              <a:gd name="T70" fmla="*/ 211395 w 388"/>
              <a:gd name="T71" fmla="*/ 46716 h 880"/>
              <a:gd name="T72" fmla="*/ 181695 w 388"/>
              <a:gd name="T73" fmla="*/ 0 h 880"/>
              <a:gd name="T74" fmla="*/ 47171 w 388"/>
              <a:gd name="T75" fmla="*/ 738469 h 880"/>
              <a:gd name="T76" fmla="*/ 94342 w 388"/>
              <a:gd name="T77" fmla="*/ 1529044 h 880"/>
              <a:gd name="T78" fmla="*/ 75124 w 388"/>
              <a:gd name="T79" fmla="*/ 1534434 h 880"/>
              <a:gd name="T80" fmla="*/ 61147 w 388"/>
              <a:gd name="T81" fmla="*/ 1550605 h 880"/>
              <a:gd name="T82" fmla="*/ 41930 w 388"/>
              <a:gd name="T83" fmla="*/ 1550605 h 880"/>
              <a:gd name="T84" fmla="*/ 17471 w 388"/>
              <a:gd name="T85" fmla="*/ 1561386 h 880"/>
              <a:gd name="T86" fmla="*/ 225372 w 388"/>
              <a:gd name="T87" fmla="*/ 1557792 h 8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388"/>
              <a:gd name="T133" fmla="*/ 0 h 880"/>
              <a:gd name="T134" fmla="*/ 388 w 388"/>
              <a:gd name="T135" fmla="*/ 880 h 88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388" h="880">
                <a:moveTo>
                  <a:pt x="129" y="867"/>
                </a:moveTo>
                <a:lnTo>
                  <a:pt x="141" y="852"/>
                </a:lnTo>
                <a:lnTo>
                  <a:pt x="139" y="847"/>
                </a:lnTo>
                <a:lnTo>
                  <a:pt x="141" y="839"/>
                </a:lnTo>
                <a:lnTo>
                  <a:pt x="156" y="817"/>
                </a:lnTo>
                <a:lnTo>
                  <a:pt x="165" y="773"/>
                </a:lnTo>
                <a:lnTo>
                  <a:pt x="163" y="761"/>
                </a:lnTo>
                <a:lnTo>
                  <a:pt x="155" y="758"/>
                </a:lnTo>
                <a:lnTo>
                  <a:pt x="144" y="755"/>
                </a:lnTo>
                <a:lnTo>
                  <a:pt x="138" y="747"/>
                </a:lnTo>
                <a:lnTo>
                  <a:pt x="134" y="726"/>
                </a:lnTo>
                <a:lnTo>
                  <a:pt x="136" y="717"/>
                </a:lnTo>
                <a:lnTo>
                  <a:pt x="143" y="715"/>
                </a:lnTo>
                <a:lnTo>
                  <a:pt x="156" y="720"/>
                </a:lnTo>
                <a:lnTo>
                  <a:pt x="170" y="715"/>
                </a:lnTo>
                <a:lnTo>
                  <a:pt x="182" y="715"/>
                </a:lnTo>
                <a:lnTo>
                  <a:pt x="207" y="706"/>
                </a:lnTo>
                <a:lnTo>
                  <a:pt x="216" y="684"/>
                </a:lnTo>
                <a:lnTo>
                  <a:pt x="218" y="660"/>
                </a:lnTo>
                <a:lnTo>
                  <a:pt x="240" y="652"/>
                </a:lnTo>
                <a:lnTo>
                  <a:pt x="262" y="635"/>
                </a:lnTo>
                <a:lnTo>
                  <a:pt x="274" y="612"/>
                </a:lnTo>
                <a:lnTo>
                  <a:pt x="365" y="446"/>
                </a:lnTo>
                <a:lnTo>
                  <a:pt x="362" y="441"/>
                </a:lnTo>
                <a:lnTo>
                  <a:pt x="370" y="433"/>
                </a:lnTo>
                <a:lnTo>
                  <a:pt x="381" y="425"/>
                </a:lnTo>
                <a:lnTo>
                  <a:pt x="387" y="418"/>
                </a:lnTo>
                <a:lnTo>
                  <a:pt x="385" y="406"/>
                </a:lnTo>
                <a:lnTo>
                  <a:pt x="381" y="379"/>
                </a:lnTo>
                <a:lnTo>
                  <a:pt x="374" y="370"/>
                </a:lnTo>
                <a:lnTo>
                  <a:pt x="378" y="356"/>
                </a:lnTo>
                <a:lnTo>
                  <a:pt x="365" y="322"/>
                </a:lnTo>
                <a:lnTo>
                  <a:pt x="373" y="316"/>
                </a:lnTo>
                <a:lnTo>
                  <a:pt x="375" y="293"/>
                </a:lnTo>
                <a:lnTo>
                  <a:pt x="371" y="274"/>
                </a:lnTo>
                <a:lnTo>
                  <a:pt x="358" y="257"/>
                </a:lnTo>
                <a:lnTo>
                  <a:pt x="343" y="257"/>
                </a:lnTo>
                <a:lnTo>
                  <a:pt x="332" y="253"/>
                </a:lnTo>
                <a:lnTo>
                  <a:pt x="333" y="237"/>
                </a:lnTo>
                <a:lnTo>
                  <a:pt x="344" y="223"/>
                </a:lnTo>
                <a:lnTo>
                  <a:pt x="351" y="209"/>
                </a:lnTo>
                <a:lnTo>
                  <a:pt x="341" y="199"/>
                </a:lnTo>
                <a:lnTo>
                  <a:pt x="327" y="194"/>
                </a:lnTo>
                <a:lnTo>
                  <a:pt x="318" y="179"/>
                </a:lnTo>
                <a:lnTo>
                  <a:pt x="314" y="171"/>
                </a:lnTo>
                <a:lnTo>
                  <a:pt x="297" y="163"/>
                </a:lnTo>
                <a:lnTo>
                  <a:pt x="286" y="166"/>
                </a:lnTo>
                <a:lnTo>
                  <a:pt x="276" y="163"/>
                </a:lnTo>
                <a:lnTo>
                  <a:pt x="271" y="155"/>
                </a:lnTo>
                <a:lnTo>
                  <a:pt x="269" y="143"/>
                </a:lnTo>
                <a:lnTo>
                  <a:pt x="262" y="143"/>
                </a:lnTo>
                <a:lnTo>
                  <a:pt x="260" y="150"/>
                </a:lnTo>
                <a:lnTo>
                  <a:pt x="253" y="152"/>
                </a:lnTo>
                <a:lnTo>
                  <a:pt x="244" y="145"/>
                </a:lnTo>
                <a:lnTo>
                  <a:pt x="229" y="149"/>
                </a:lnTo>
                <a:lnTo>
                  <a:pt x="224" y="155"/>
                </a:lnTo>
                <a:lnTo>
                  <a:pt x="214" y="151"/>
                </a:lnTo>
                <a:lnTo>
                  <a:pt x="207" y="150"/>
                </a:lnTo>
                <a:lnTo>
                  <a:pt x="197" y="153"/>
                </a:lnTo>
                <a:lnTo>
                  <a:pt x="190" y="148"/>
                </a:lnTo>
                <a:lnTo>
                  <a:pt x="190" y="141"/>
                </a:lnTo>
                <a:lnTo>
                  <a:pt x="192" y="132"/>
                </a:lnTo>
                <a:lnTo>
                  <a:pt x="185" y="125"/>
                </a:lnTo>
                <a:lnTo>
                  <a:pt x="179" y="118"/>
                </a:lnTo>
                <a:lnTo>
                  <a:pt x="184" y="107"/>
                </a:lnTo>
                <a:lnTo>
                  <a:pt x="176" y="72"/>
                </a:lnTo>
                <a:lnTo>
                  <a:pt x="169" y="62"/>
                </a:lnTo>
                <a:lnTo>
                  <a:pt x="162" y="54"/>
                </a:lnTo>
                <a:lnTo>
                  <a:pt x="155" y="56"/>
                </a:lnTo>
                <a:lnTo>
                  <a:pt x="148" y="56"/>
                </a:lnTo>
                <a:lnTo>
                  <a:pt x="133" y="34"/>
                </a:lnTo>
                <a:lnTo>
                  <a:pt x="121" y="26"/>
                </a:lnTo>
                <a:lnTo>
                  <a:pt x="119" y="11"/>
                </a:lnTo>
                <a:lnTo>
                  <a:pt x="104" y="0"/>
                </a:lnTo>
                <a:lnTo>
                  <a:pt x="0" y="3"/>
                </a:lnTo>
                <a:lnTo>
                  <a:pt x="27" y="411"/>
                </a:lnTo>
                <a:lnTo>
                  <a:pt x="57" y="845"/>
                </a:lnTo>
                <a:lnTo>
                  <a:pt x="54" y="851"/>
                </a:lnTo>
                <a:lnTo>
                  <a:pt x="48" y="854"/>
                </a:lnTo>
                <a:lnTo>
                  <a:pt x="43" y="854"/>
                </a:lnTo>
                <a:lnTo>
                  <a:pt x="38" y="859"/>
                </a:lnTo>
                <a:lnTo>
                  <a:pt x="35" y="863"/>
                </a:lnTo>
                <a:lnTo>
                  <a:pt x="30" y="863"/>
                </a:lnTo>
                <a:lnTo>
                  <a:pt x="24" y="863"/>
                </a:lnTo>
                <a:lnTo>
                  <a:pt x="17" y="865"/>
                </a:lnTo>
                <a:lnTo>
                  <a:pt x="10" y="869"/>
                </a:lnTo>
                <a:lnTo>
                  <a:pt x="0" y="879"/>
                </a:lnTo>
                <a:lnTo>
                  <a:pt x="129" y="867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62"/>
          <p:cNvSpPr>
            <a:spLocks/>
          </p:cNvSpPr>
          <p:nvPr/>
        </p:nvSpPr>
        <p:spPr bwMode="auto">
          <a:xfrm>
            <a:off x="7367588" y="892175"/>
            <a:ext cx="1035050" cy="752475"/>
          </a:xfrm>
          <a:custGeom>
            <a:avLst/>
            <a:gdLst>
              <a:gd name="T0" fmla="*/ 57600 w 593"/>
              <a:gd name="T1" fmla="*/ 734516 h 419"/>
              <a:gd name="T2" fmla="*/ 0 w 593"/>
              <a:gd name="T3" fmla="*/ 23346 h 419"/>
              <a:gd name="T4" fmla="*/ 476507 w 593"/>
              <a:gd name="T5" fmla="*/ 19755 h 419"/>
              <a:gd name="T6" fmla="*/ 984432 w 593"/>
              <a:gd name="T7" fmla="*/ 0 h 419"/>
              <a:gd name="T8" fmla="*/ 1033305 w 593"/>
              <a:gd name="T9" fmla="*/ 732720 h 419"/>
              <a:gd name="T10" fmla="*/ 649306 w 593"/>
              <a:gd name="T11" fmla="*/ 739904 h 419"/>
              <a:gd name="T12" fmla="*/ 59345 w 593"/>
              <a:gd name="T13" fmla="*/ 750679 h 419"/>
              <a:gd name="T14" fmla="*/ 57600 w 593"/>
              <a:gd name="T15" fmla="*/ 734516 h 4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93"/>
              <a:gd name="T25" fmla="*/ 0 h 419"/>
              <a:gd name="T26" fmla="*/ 593 w 593"/>
              <a:gd name="T27" fmla="*/ 419 h 4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93" h="419">
                <a:moveTo>
                  <a:pt x="33" y="409"/>
                </a:moveTo>
                <a:lnTo>
                  <a:pt x="0" y="13"/>
                </a:lnTo>
                <a:lnTo>
                  <a:pt x="273" y="11"/>
                </a:lnTo>
                <a:lnTo>
                  <a:pt x="564" y="0"/>
                </a:lnTo>
                <a:lnTo>
                  <a:pt x="592" y="408"/>
                </a:lnTo>
                <a:lnTo>
                  <a:pt x="372" y="412"/>
                </a:lnTo>
                <a:lnTo>
                  <a:pt x="34" y="418"/>
                </a:lnTo>
                <a:lnTo>
                  <a:pt x="33" y="409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63"/>
          <p:cNvSpPr>
            <a:spLocks/>
          </p:cNvSpPr>
          <p:nvPr/>
        </p:nvSpPr>
        <p:spPr bwMode="auto">
          <a:xfrm>
            <a:off x="6208713" y="914400"/>
            <a:ext cx="1222375" cy="941388"/>
          </a:xfrm>
          <a:custGeom>
            <a:avLst/>
            <a:gdLst>
              <a:gd name="T0" fmla="*/ 87312 w 700"/>
              <a:gd name="T1" fmla="*/ 840589 h 523"/>
              <a:gd name="T2" fmla="*/ 0 w 700"/>
              <a:gd name="T3" fmla="*/ 10800 h 523"/>
              <a:gd name="T4" fmla="*/ 609441 w 700"/>
              <a:gd name="T5" fmla="*/ 10800 h 523"/>
              <a:gd name="T6" fmla="*/ 1163003 w 700"/>
              <a:gd name="T7" fmla="*/ 0 h 523"/>
              <a:gd name="T8" fmla="*/ 1220629 w 700"/>
              <a:gd name="T9" fmla="*/ 710991 h 523"/>
              <a:gd name="T10" fmla="*/ 1096645 w 700"/>
              <a:gd name="T11" fmla="*/ 719991 h 523"/>
              <a:gd name="T12" fmla="*/ 1068705 w 700"/>
              <a:gd name="T13" fmla="*/ 939588 h 523"/>
              <a:gd name="T14" fmla="*/ 178117 w 700"/>
              <a:gd name="T15" fmla="*/ 853189 h 523"/>
              <a:gd name="T16" fmla="*/ 87312 w 700"/>
              <a:gd name="T17" fmla="*/ 840589 h 5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00"/>
              <a:gd name="T28" fmla="*/ 0 h 523"/>
              <a:gd name="T29" fmla="*/ 700 w 700"/>
              <a:gd name="T30" fmla="*/ 523 h 5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00" h="523">
                <a:moveTo>
                  <a:pt x="50" y="467"/>
                </a:moveTo>
                <a:lnTo>
                  <a:pt x="0" y="6"/>
                </a:lnTo>
                <a:lnTo>
                  <a:pt x="349" y="6"/>
                </a:lnTo>
                <a:lnTo>
                  <a:pt x="666" y="0"/>
                </a:lnTo>
                <a:lnTo>
                  <a:pt x="699" y="395"/>
                </a:lnTo>
                <a:lnTo>
                  <a:pt x="628" y="400"/>
                </a:lnTo>
                <a:lnTo>
                  <a:pt x="612" y="522"/>
                </a:lnTo>
                <a:lnTo>
                  <a:pt x="102" y="474"/>
                </a:lnTo>
                <a:lnTo>
                  <a:pt x="50" y="467"/>
                </a:lnTo>
              </a:path>
            </a:pathLst>
          </a:custGeom>
          <a:solidFill>
            <a:srgbClr val="CC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64"/>
          <p:cNvSpPr>
            <a:spLocks/>
          </p:cNvSpPr>
          <p:nvPr/>
        </p:nvSpPr>
        <p:spPr bwMode="auto">
          <a:xfrm>
            <a:off x="5195888" y="925513"/>
            <a:ext cx="1098550" cy="976312"/>
          </a:xfrm>
          <a:custGeom>
            <a:avLst/>
            <a:gdLst>
              <a:gd name="T0" fmla="*/ 17382 w 632"/>
              <a:gd name="T1" fmla="*/ 974459 h 527"/>
              <a:gd name="T2" fmla="*/ 0 w 632"/>
              <a:gd name="T3" fmla="*/ 9263 h 527"/>
              <a:gd name="T4" fmla="*/ 549275 w 632"/>
              <a:gd name="T5" fmla="*/ 7410 h 527"/>
              <a:gd name="T6" fmla="*/ 1009901 w 632"/>
              <a:gd name="T7" fmla="*/ 0 h 527"/>
              <a:gd name="T8" fmla="*/ 1096812 w 632"/>
              <a:gd name="T9" fmla="*/ 854041 h 527"/>
              <a:gd name="T10" fmla="*/ 1074215 w 632"/>
              <a:gd name="T11" fmla="*/ 876272 h 527"/>
              <a:gd name="T12" fmla="*/ 1037713 w 632"/>
              <a:gd name="T13" fmla="*/ 887388 h 527"/>
              <a:gd name="T14" fmla="*/ 1013378 w 632"/>
              <a:gd name="T15" fmla="*/ 907766 h 527"/>
              <a:gd name="T16" fmla="*/ 990781 w 632"/>
              <a:gd name="T17" fmla="*/ 911471 h 527"/>
              <a:gd name="T18" fmla="*/ 975137 w 632"/>
              <a:gd name="T19" fmla="*/ 929997 h 527"/>
              <a:gd name="T20" fmla="*/ 969922 w 632"/>
              <a:gd name="T21" fmla="*/ 950376 h 527"/>
              <a:gd name="T22" fmla="*/ 517987 w 632"/>
              <a:gd name="T23" fmla="*/ 970754 h 527"/>
              <a:gd name="T24" fmla="*/ 17382 w 632"/>
              <a:gd name="T25" fmla="*/ 974459 h 52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32"/>
              <a:gd name="T40" fmla="*/ 0 h 527"/>
              <a:gd name="T41" fmla="*/ 632 w 632"/>
              <a:gd name="T42" fmla="*/ 527 h 52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32" h="527">
                <a:moveTo>
                  <a:pt x="10" y="526"/>
                </a:moveTo>
                <a:lnTo>
                  <a:pt x="0" y="5"/>
                </a:lnTo>
                <a:lnTo>
                  <a:pt x="316" y="4"/>
                </a:lnTo>
                <a:lnTo>
                  <a:pt x="581" y="0"/>
                </a:lnTo>
                <a:lnTo>
                  <a:pt x="631" y="461"/>
                </a:lnTo>
                <a:lnTo>
                  <a:pt x="618" y="473"/>
                </a:lnTo>
                <a:lnTo>
                  <a:pt x="597" y="479"/>
                </a:lnTo>
                <a:lnTo>
                  <a:pt x="583" y="490"/>
                </a:lnTo>
                <a:lnTo>
                  <a:pt x="570" y="492"/>
                </a:lnTo>
                <a:lnTo>
                  <a:pt x="561" y="502"/>
                </a:lnTo>
                <a:lnTo>
                  <a:pt x="558" y="513"/>
                </a:lnTo>
                <a:lnTo>
                  <a:pt x="298" y="524"/>
                </a:lnTo>
                <a:lnTo>
                  <a:pt x="10" y="526"/>
                </a:lnTo>
              </a:path>
            </a:pathLst>
          </a:custGeom>
          <a:solidFill>
            <a:srgbClr val="CC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65"/>
          <p:cNvSpPr>
            <a:spLocks/>
          </p:cNvSpPr>
          <p:nvPr/>
        </p:nvSpPr>
        <p:spPr bwMode="auto">
          <a:xfrm>
            <a:off x="4310063" y="936625"/>
            <a:ext cx="914400" cy="1077913"/>
          </a:xfrm>
          <a:custGeom>
            <a:avLst/>
            <a:gdLst>
              <a:gd name="T0" fmla="*/ 0 w 521"/>
              <a:gd name="T1" fmla="*/ 0 h 599"/>
              <a:gd name="T2" fmla="*/ 482649 w 521"/>
              <a:gd name="T3" fmla="*/ 7198 h 599"/>
              <a:gd name="T4" fmla="*/ 889829 w 521"/>
              <a:gd name="T5" fmla="*/ 1800 h 599"/>
              <a:gd name="T6" fmla="*/ 907380 w 521"/>
              <a:gd name="T7" fmla="*/ 939350 h 599"/>
              <a:gd name="T8" fmla="*/ 912645 w 521"/>
              <a:gd name="T9" fmla="*/ 1070715 h 599"/>
              <a:gd name="T10" fmla="*/ 326446 w 521"/>
              <a:gd name="T11" fmla="*/ 1076113 h 599"/>
              <a:gd name="T12" fmla="*/ 224651 w 521"/>
              <a:gd name="T13" fmla="*/ 1076113 h 599"/>
              <a:gd name="T14" fmla="*/ 0 w 521"/>
              <a:gd name="T15" fmla="*/ 782791 h 599"/>
              <a:gd name="T16" fmla="*/ 0 w 521"/>
              <a:gd name="T17" fmla="*/ 0 h 5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1"/>
              <a:gd name="T28" fmla="*/ 0 h 599"/>
              <a:gd name="T29" fmla="*/ 521 w 521"/>
              <a:gd name="T30" fmla="*/ 599 h 59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1" h="599">
                <a:moveTo>
                  <a:pt x="0" y="0"/>
                </a:moveTo>
                <a:lnTo>
                  <a:pt x="275" y="4"/>
                </a:lnTo>
                <a:lnTo>
                  <a:pt x="507" y="1"/>
                </a:lnTo>
                <a:lnTo>
                  <a:pt x="517" y="522"/>
                </a:lnTo>
                <a:lnTo>
                  <a:pt x="520" y="595"/>
                </a:lnTo>
                <a:lnTo>
                  <a:pt x="186" y="598"/>
                </a:lnTo>
                <a:lnTo>
                  <a:pt x="128" y="598"/>
                </a:lnTo>
                <a:lnTo>
                  <a:pt x="0" y="435"/>
                </a:lnTo>
                <a:lnTo>
                  <a:pt x="0" y="0"/>
                </a:lnTo>
              </a:path>
            </a:pathLst>
          </a:custGeom>
          <a:solidFill>
            <a:srgbClr val="CCCC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66"/>
          <p:cNvSpPr>
            <a:spLocks/>
          </p:cNvSpPr>
          <p:nvPr/>
        </p:nvSpPr>
        <p:spPr bwMode="auto">
          <a:xfrm>
            <a:off x="3189288" y="915988"/>
            <a:ext cx="1127125" cy="846137"/>
          </a:xfrm>
          <a:custGeom>
            <a:avLst/>
            <a:gdLst>
              <a:gd name="T0" fmla="*/ 64757 w 644"/>
              <a:gd name="T1" fmla="*/ 0 h 459"/>
              <a:gd name="T2" fmla="*/ 614318 w 644"/>
              <a:gd name="T3" fmla="*/ 5530 h 459"/>
              <a:gd name="T4" fmla="*/ 1125375 w 644"/>
              <a:gd name="T5" fmla="*/ 9217 h 459"/>
              <a:gd name="T6" fmla="*/ 1125375 w 644"/>
              <a:gd name="T7" fmla="*/ 812955 h 459"/>
              <a:gd name="T8" fmla="*/ 801589 w 644"/>
              <a:gd name="T9" fmla="*/ 811112 h 459"/>
              <a:gd name="T10" fmla="*/ 801589 w 644"/>
              <a:gd name="T11" fmla="*/ 844294 h 459"/>
              <a:gd name="T12" fmla="*/ 708829 w 644"/>
              <a:gd name="T13" fmla="*/ 840607 h 459"/>
              <a:gd name="T14" fmla="*/ 705328 w 644"/>
              <a:gd name="T15" fmla="*/ 779773 h 459"/>
              <a:gd name="T16" fmla="*/ 406045 w 644"/>
              <a:gd name="T17" fmla="*/ 794521 h 459"/>
              <a:gd name="T18" fmla="*/ 210023 w 644"/>
              <a:gd name="T19" fmla="*/ 790834 h 459"/>
              <a:gd name="T20" fmla="*/ 0 w 644"/>
              <a:gd name="T21" fmla="*/ 788991 h 459"/>
              <a:gd name="T22" fmla="*/ 15752 w 644"/>
              <a:gd name="T23" fmla="*/ 353940 h 459"/>
              <a:gd name="T24" fmla="*/ 63007 w 644"/>
              <a:gd name="T25" fmla="*/ 353940 h 459"/>
              <a:gd name="T26" fmla="*/ 64757 w 644"/>
              <a:gd name="T27" fmla="*/ 0 h 45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44"/>
              <a:gd name="T43" fmla="*/ 0 h 459"/>
              <a:gd name="T44" fmla="*/ 644 w 644"/>
              <a:gd name="T45" fmla="*/ 459 h 45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44" h="459">
                <a:moveTo>
                  <a:pt x="37" y="0"/>
                </a:moveTo>
                <a:lnTo>
                  <a:pt x="351" y="3"/>
                </a:lnTo>
                <a:lnTo>
                  <a:pt x="643" y="5"/>
                </a:lnTo>
                <a:lnTo>
                  <a:pt x="643" y="441"/>
                </a:lnTo>
                <a:lnTo>
                  <a:pt x="458" y="440"/>
                </a:lnTo>
                <a:lnTo>
                  <a:pt x="458" y="458"/>
                </a:lnTo>
                <a:lnTo>
                  <a:pt x="405" y="456"/>
                </a:lnTo>
                <a:lnTo>
                  <a:pt x="403" y="423"/>
                </a:lnTo>
                <a:lnTo>
                  <a:pt x="232" y="431"/>
                </a:lnTo>
                <a:lnTo>
                  <a:pt x="120" y="429"/>
                </a:lnTo>
                <a:lnTo>
                  <a:pt x="0" y="428"/>
                </a:lnTo>
                <a:lnTo>
                  <a:pt x="9" y="192"/>
                </a:lnTo>
                <a:lnTo>
                  <a:pt x="36" y="192"/>
                </a:lnTo>
                <a:lnTo>
                  <a:pt x="37" y="0"/>
                </a:lnTo>
              </a:path>
            </a:pathLst>
          </a:custGeom>
          <a:solidFill>
            <a:srgbClr val="FF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67"/>
          <p:cNvSpPr>
            <a:spLocks/>
          </p:cNvSpPr>
          <p:nvPr/>
        </p:nvSpPr>
        <p:spPr bwMode="auto">
          <a:xfrm>
            <a:off x="2206625" y="911225"/>
            <a:ext cx="1047750" cy="787400"/>
          </a:xfrm>
          <a:custGeom>
            <a:avLst/>
            <a:gdLst>
              <a:gd name="T0" fmla="*/ 20920 w 601"/>
              <a:gd name="T1" fmla="*/ 0 h 438"/>
              <a:gd name="T2" fmla="*/ 1046007 w 601"/>
              <a:gd name="T3" fmla="*/ 17977 h 438"/>
              <a:gd name="T4" fmla="*/ 1044263 w 601"/>
              <a:gd name="T5" fmla="*/ 361341 h 438"/>
              <a:gd name="T6" fmla="*/ 997193 w 601"/>
              <a:gd name="T7" fmla="*/ 363139 h 438"/>
              <a:gd name="T8" fmla="*/ 981503 w 601"/>
              <a:gd name="T9" fmla="*/ 785602 h 438"/>
              <a:gd name="T10" fmla="*/ 151671 w 601"/>
              <a:gd name="T11" fmla="*/ 769423 h 438"/>
              <a:gd name="T12" fmla="*/ 0 w 601"/>
              <a:gd name="T13" fmla="*/ 767625 h 438"/>
              <a:gd name="T14" fmla="*/ 12203 w 601"/>
              <a:gd name="T15" fmla="*/ 303814 h 438"/>
              <a:gd name="T16" fmla="*/ 20920 w 601"/>
              <a:gd name="T17" fmla="*/ 0 h 4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01"/>
              <a:gd name="T28" fmla="*/ 0 h 438"/>
              <a:gd name="T29" fmla="*/ 601 w 601"/>
              <a:gd name="T30" fmla="*/ 438 h 43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01" h="438">
                <a:moveTo>
                  <a:pt x="12" y="0"/>
                </a:moveTo>
                <a:lnTo>
                  <a:pt x="600" y="10"/>
                </a:lnTo>
                <a:lnTo>
                  <a:pt x="599" y="201"/>
                </a:lnTo>
                <a:lnTo>
                  <a:pt x="572" y="202"/>
                </a:lnTo>
                <a:lnTo>
                  <a:pt x="563" y="437"/>
                </a:lnTo>
                <a:lnTo>
                  <a:pt x="87" y="428"/>
                </a:lnTo>
                <a:lnTo>
                  <a:pt x="0" y="427"/>
                </a:lnTo>
                <a:lnTo>
                  <a:pt x="7" y="169"/>
                </a:lnTo>
                <a:lnTo>
                  <a:pt x="12" y="0"/>
                </a:lnTo>
              </a:path>
            </a:pathLst>
          </a:custGeom>
          <a:solidFill>
            <a:srgbClr val="FF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68"/>
          <p:cNvSpPr>
            <a:spLocks/>
          </p:cNvSpPr>
          <p:nvPr/>
        </p:nvSpPr>
        <p:spPr bwMode="auto">
          <a:xfrm>
            <a:off x="866775" y="349250"/>
            <a:ext cx="1362075" cy="866775"/>
          </a:xfrm>
          <a:custGeom>
            <a:avLst/>
            <a:gdLst>
              <a:gd name="T0" fmla="*/ 8731 w 780"/>
              <a:gd name="T1" fmla="*/ 568259 h 482"/>
              <a:gd name="T2" fmla="*/ 551815 w 780"/>
              <a:gd name="T3" fmla="*/ 307507 h 482"/>
              <a:gd name="T4" fmla="*/ 590233 w 780"/>
              <a:gd name="T5" fmla="*/ 224786 h 482"/>
              <a:gd name="T6" fmla="*/ 623411 w 780"/>
              <a:gd name="T7" fmla="*/ 196013 h 482"/>
              <a:gd name="T8" fmla="*/ 667068 w 780"/>
              <a:gd name="T9" fmla="*/ 187022 h 482"/>
              <a:gd name="T10" fmla="*/ 684530 w 780"/>
              <a:gd name="T11" fmla="*/ 199610 h 482"/>
              <a:gd name="T12" fmla="*/ 674053 w 780"/>
              <a:gd name="T13" fmla="*/ 222988 h 482"/>
              <a:gd name="T14" fmla="*/ 649605 w 780"/>
              <a:gd name="T15" fmla="*/ 221189 h 482"/>
              <a:gd name="T16" fmla="*/ 609441 w 780"/>
              <a:gd name="T17" fmla="*/ 228383 h 482"/>
              <a:gd name="T18" fmla="*/ 579755 w 780"/>
              <a:gd name="T19" fmla="*/ 275138 h 482"/>
              <a:gd name="T20" fmla="*/ 584994 w 780"/>
              <a:gd name="T21" fmla="*/ 298516 h 482"/>
              <a:gd name="T22" fmla="*/ 724694 w 780"/>
              <a:gd name="T23" fmla="*/ 231979 h 482"/>
              <a:gd name="T24" fmla="*/ 1147286 w 780"/>
              <a:gd name="T25" fmla="*/ 0 h 482"/>
              <a:gd name="T26" fmla="*/ 1135063 w 780"/>
              <a:gd name="T27" fmla="*/ 555671 h 482"/>
              <a:gd name="T28" fmla="*/ 1360329 w 780"/>
              <a:gd name="T29" fmla="*/ 561066 h 482"/>
              <a:gd name="T30" fmla="*/ 1351598 w 780"/>
              <a:gd name="T31" fmla="*/ 864977 h 482"/>
              <a:gd name="T32" fmla="*/ 597218 w 780"/>
              <a:gd name="T33" fmla="*/ 848792 h 482"/>
              <a:gd name="T34" fmla="*/ 0 w 780"/>
              <a:gd name="T35" fmla="*/ 829011 h 482"/>
              <a:gd name="T36" fmla="*/ 8731 w 780"/>
              <a:gd name="T37" fmla="*/ 568259 h 4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80"/>
              <a:gd name="T58" fmla="*/ 0 h 482"/>
              <a:gd name="T59" fmla="*/ 780 w 780"/>
              <a:gd name="T60" fmla="*/ 482 h 48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80" h="482">
                <a:moveTo>
                  <a:pt x="5" y="316"/>
                </a:moveTo>
                <a:lnTo>
                  <a:pt x="316" y="171"/>
                </a:lnTo>
                <a:lnTo>
                  <a:pt x="338" y="125"/>
                </a:lnTo>
                <a:lnTo>
                  <a:pt x="357" y="109"/>
                </a:lnTo>
                <a:lnTo>
                  <a:pt x="382" y="104"/>
                </a:lnTo>
                <a:lnTo>
                  <a:pt x="392" y="111"/>
                </a:lnTo>
                <a:lnTo>
                  <a:pt x="386" y="124"/>
                </a:lnTo>
                <a:lnTo>
                  <a:pt x="372" y="123"/>
                </a:lnTo>
                <a:lnTo>
                  <a:pt x="349" y="127"/>
                </a:lnTo>
                <a:lnTo>
                  <a:pt x="332" y="153"/>
                </a:lnTo>
                <a:lnTo>
                  <a:pt x="335" y="166"/>
                </a:lnTo>
                <a:lnTo>
                  <a:pt x="415" y="129"/>
                </a:lnTo>
                <a:lnTo>
                  <a:pt x="657" y="0"/>
                </a:lnTo>
                <a:lnTo>
                  <a:pt x="650" y="309"/>
                </a:lnTo>
                <a:lnTo>
                  <a:pt x="779" y="312"/>
                </a:lnTo>
                <a:lnTo>
                  <a:pt x="774" y="481"/>
                </a:lnTo>
                <a:lnTo>
                  <a:pt x="342" y="472"/>
                </a:lnTo>
                <a:lnTo>
                  <a:pt x="0" y="461"/>
                </a:lnTo>
                <a:lnTo>
                  <a:pt x="5" y="316"/>
                </a:lnTo>
              </a:path>
            </a:pathLst>
          </a:custGeom>
          <a:solidFill>
            <a:srgbClr val="FFFF99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69"/>
          <p:cNvSpPr>
            <a:spLocks/>
          </p:cNvSpPr>
          <p:nvPr/>
        </p:nvSpPr>
        <p:spPr bwMode="auto">
          <a:xfrm>
            <a:off x="8578850" y="1689100"/>
            <a:ext cx="411163" cy="758825"/>
          </a:xfrm>
          <a:custGeom>
            <a:avLst/>
            <a:gdLst>
              <a:gd name="T0" fmla="*/ 0 w 237"/>
              <a:gd name="T1" fmla="*/ 757027 h 422"/>
              <a:gd name="T2" fmla="*/ 20818 w 237"/>
              <a:gd name="T3" fmla="*/ 730054 h 422"/>
              <a:gd name="T4" fmla="*/ 17349 w 237"/>
              <a:gd name="T5" fmla="*/ 721064 h 422"/>
              <a:gd name="T6" fmla="*/ 20818 w 237"/>
              <a:gd name="T7" fmla="*/ 706678 h 422"/>
              <a:gd name="T8" fmla="*/ 46841 w 237"/>
              <a:gd name="T9" fmla="*/ 667119 h 422"/>
              <a:gd name="T10" fmla="*/ 62455 w 237"/>
              <a:gd name="T11" fmla="*/ 588000 h 422"/>
              <a:gd name="T12" fmla="*/ 58985 w 237"/>
              <a:gd name="T13" fmla="*/ 566422 h 422"/>
              <a:gd name="T14" fmla="*/ 45106 w 237"/>
              <a:gd name="T15" fmla="*/ 559229 h 422"/>
              <a:gd name="T16" fmla="*/ 26023 w 237"/>
              <a:gd name="T17" fmla="*/ 555633 h 422"/>
              <a:gd name="T18" fmla="*/ 15614 w 237"/>
              <a:gd name="T19" fmla="*/ 541247 h 422"/>
              <a:gd name="T20" fmla="*/ 8674 w 237"/>
              <a:gd name="T21" fmla="*/ 503486 h 422"/>
              <a:gd name="T22" fmla="*/ 12144 w 237"/>
              <a:gd name="T23" fmla="*/ 485504 h 422"/>
              <a:gd name="T24" fmla="*/ 24288 w 237"/>
              <a:gd name="T25" fmla="*/ 483706 h 422"/>
              <a:gd name="T26" fmla="*/ 46841 w 237"/>
              <a:gd name="T27" fmla="*/ 492697 h 422"/>
              <a:gd name="T28" fmla="*/ 71129 w 237"/>
              <a:gd name="T29" fmla="*/ 483706 h 422"/>
              <a:gd name="T30" fmla="*/ 91948 w 237"/>
              <a:gd name="T31" fmla="*/ 483706 h 422"/>
              <a:gd name="T32" fmla="*/ 133585 w 237"/>
              <a:gd name="T33" fmla="*/ 465724 h 422"/>
              <a:gd name="T34" fmla="*/ 150933 w 237"/>
              <a:gd name="T35" fmla="*/ 427963 h 422"/>
              <a:gd name="T36" fmla="*/ 154403 w 237"/>
              <a:gd name="T37" fmla="*/ 384807 h 422"/>
              <a:gd name="T38" fmla="*/ 190835 w 237"/>
              <a:gd name="T39" fmla="*/ 368624 h 422"/>
              <a:gd name="T40" fmla="*/ 230737 w 237"/>
              <a:gd name="T41" fmla="*/ 338055 h 422"/>
              <a:gd name="T42" fmla="*/ 249821 w 237"/>
              <a:gd name="T43" fmla="*/ 298495 h 422"/>
              <a:gd name="T44" fmla="*/ 409428 w 237"/>
              <a:gd name="T45" fmla="*/ 0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7"/>
              <a:gd name="T70" fmla="*/ 0 h 422"/>
              <a:gd name="T71" fmla="*/ 237 w 237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7" h="422">
                <a:moveTo>
                  <a:pt x="0" y="421"/>
                </a:moveTo>
                <a:lnTo>
                  <a:pt x="12" y="406"/>
                </a:lnTo>
                <a:lnTo>
                  <a:pt x="10" y="401"/>
                </a:lnTo>
                <a:lnTo>
                  <a:pt x="12" y="393"/>
                </a:lnTo>
                <a:lnTo>
                  <a:pt x="27" y="371"/>
                </a:lnTo>
                <a:lnTo>
                  <a:pt x="36" y="327"/>
                </a:lnTo>
                <a:lnTo>
                  <a:pt x="34" y="315"/>
                </a:lnTo>
                <a:lnTo>
                  <a:pt x="26" y="311"/>
                </a:lnTo>
                <a:lnTo>
                  <a:pt x="15" y="309"/>
                </a:lnTo>
                <a:lnTo>
                  <a:pt x="9" y="301"/>
                </a:lnTo>
                <a:lnTo>
                  <a:pt x="5" y="280"/>
                </a:lnTo>
                <a:lnTo>
                  <a:pt x="7" y="270"/>
                </a:lnTo>
                <a:lnTo>
                  <a:pt x="14" y="269"/>
                </a:lnTo>
                <a:lnTo>
                  <a:pt x="27" y="274"/>
                </a:lnTo>
                <a:lnTo>
                  <a:pt x="41" y="269"/>
                </a:lnTo>
                <a:lnTo>
                  <a:pt x="53" y="269"/>
                </a:lnTo>
                <a:lnTo>
                  <a:pt x="77" y="259"/>
                </a:lnTo>
                <a:lnTo>
                  <a:pt x="87" y="238"/>
                </a:lnTo>
                <a:lnTo>
                  <a:pt x="89" y="214"/>
                </a:lnTo>
                <a:lnTo>
                  <a:pt x="110" y="205"/>
                </a:lnTo>
                <a:lnTo>
                  <a:pt x="133" y="188"/>
                </a:lnTo>
                <a:lnTo>
                  <a:pt x="144" y="166"/>
                </a:lnTo>
                <a:lnTo>
                  <a:pt x="23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70"/>
          <p:cNvSpPr>
            <a:spLocks/>
          </p:cNvSpPr>
          <p:nvPr/>
        </p:nvSpPr>
        <p:spPr bwMode="auto">
          <a:xfrm>
            <a:off x="7186613" y="1630363"/>
            <a:ext cx="833437" cy="565150"/>
          </a:xfrm>
          <a:custGeom>
            <a:avLst/>
            <a:gdLst>
              <a:gd name="T0" fmla="*/ 829950 w 478"/>
              <a:gd name="T1" fmla="*/ 0 h 314"/>
              <a:gd name="T2" fmla="*/ 831693 w 478"/>
              <a:gd name="T3" fmla="*/ 10799 h 314"/>
              <a:gd name="T4" fmla="*/ 824719 w 478"/>
              <a:gd name="T5" fmla="*/ 16199 h 314"/>
              <a:gd name="T6" fmla="*/ 817745 w 478"/>
              <a:gd name="T7" fmla="*/ 14399 h 314"/>
              <a:gd name="T8" fmla="*/ 751488 w 478"/>
              <a:gd name="T9" fmla="*/ 142187 h 314"/>
              <a:gd name="T10" fmla="*/ 760206 w 478"/>
              <a:gd name="T11" fmla="*/ 154786 h 314"/>
              <a:gd name="T12" fmla="*/ 711386 w 478"/>
              <a:gd name="T13" fmla="*/ 244778 h 314"/>
              <a:gd name="T14" fmla="*/ 760206 w 478"/>
              <a:gd name="T15" fmla="*/ 282575 h 314"/>
              <a:gd name="T16" fmla="*/ 669539 w 478"/>
              <a:gd name="T17" fmla="*/ 446360 h 314"/>
              <a:gd name="T18" fmla="*/ 660821 w 478"/>
              <a:gd name="T19" fmla="*/ 451760 h 314"/>
              <a:gd name="T20" fmla="*/ 414975 w 478"/>
              <a:gd name="T21" fmla="*/ 538152 h 314"/>
              <a:gd name="T22" fmla="*/ 0 w 478"/>
              <a:gd name="T23" fmla="*/ 563350 h 31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78"/>
              <a:gd name="T37" fmla="*/ 0 h 314"/>
              <a:gd name="T38" fmla="*/ 478 w 478"/>
              <a:gd name="T39" fmla="*/ 314 h 31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78" h="314">
                <a:moveTo>
                  <a:pt x="476" y="0"/>
                </a:moveTo>
                <a:lnTo>
                  <a:pt x="477" y="6"/>
                </a:lnTo>
                <a:lnTo>
                  <a:pt x="473" y="9"/>
                </a:lnTo>
                <a:lnTo>
                  <a:pt x="469" y="8"/>
                </a:lnTo>
                <a:lnTo>
                  <a:pt x="431" y="79"/>
                </a:lnTo>
                <a:lnTo>
                  <a:pt x="436" y="86"/>
                </a:lnTo>
                <a:lnTo>
                  <a:pt x="408" y="136"/>
                </a:lnTo>
                <a:lnTo>
                  <a:pt x="436" y="157"/>
                </a:lnTo>
                <a:lnTo>
                  <a:pt x="384" y="248"/>
                </a:lnTo>
                <a:lnTo>
                  <a:pt x="379" y="251"/>
                </a:lnTo>
                <a:lnTo>
                  <a:pt x="238" y="299"/>
                </a:lnTo>
                <a:lnTo>
                  <a:pt x="0" y="3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71"/>
          <p:cNvSpPr>
            <a:spLocks/>
          </p:cNvSpPr>
          <p:nvPr/>
        </p:nvSpPr>
        <p:spPr bwMode="auto">
          <a:xfrm>
            <a:off x="8143875" y="2406650"/>
            <a:ext cx="998538" cy="914400"/>
          </a:xfrm>
          <a:custGeom>
            <a:avLst/>
            <a:gdLst>
              <a:gd name="T0" fmla="*/ 980989 w 569"/>
              <a:gd name="T1" fmla="*/ 324000 h 508"/>
              <a:gd name="T2" fmla="*/ 947646 w 569"/>
              <a:gd name="T3" fmla="*/ 343800 h 508"/>
              <a:gd name="T4" fmla="*/ 919568 w 569"/>
              <a:gd name="T5" fmla="*/ 327600 h 508"/>
              <a:gd name="T6" fmla="*/ 742323 w 569"/>
              <a:gd name="T7" fmla="*/ 210600 h 508"/>
              <a:gd name="T8" fmla="*/ 431705 w 569"/>
              <a:gd name="T9" fmla="*/ 36000 h 508"/>
              <a:gd name="T10" fmla="*/ 194794 w 569"/>
              <a:gd name="T11" fmla="*/ 82800 h 508"/>
              <a:gd name="T12" fmla="*/ 175490 w 569"/>
              <a:gd name="T13" fmla="*/ 72000 h 508"/>
              <a:gd name="T14" fmla="*/ 159696 w 569"/>
              <a:gd name="T15" fmla="*/ 75600 h 508"/>
              <a:gd name="T16" fmla="*/ 149166 w 569"/>
              <a:gd name="T17" fmla="*/ 86400 h 508"/>
              <a:gd name="T18" fmla="*/ 136882 w 569"/>
              <a:gd name="T19" fmla="*/ 109800 h 508"/>
              <a:gd name="T20" fmla="*/ 126353 w 569"/>
              <a:gd name="T21" fmla="*/ 117000 h 508"/>
              <a:gd name="T22" fmla="*/ 115823 w 569"/>
              <a:gd name="T23" fmla="*/ 142200 h 508"/>
              <a:gd name="T24" fmla="*/ 110559 w 569"/>
              <a:gd name="T25" fmla="*/ 160200 h 508"/>
              <a:gd name="T26" fmla="*/ 93010 w 569"/>
              <a:gd name="T27" fmla="*/ 178200 h 508"/>
              <a:gd name="T28" fmla="*/ 75461 w 569"/>
              <a:gd name="T29" fmla="*/ 187200 h 508"/>
              <a:gd name="T30" fmla="*/ 77216 w 569"/>
              <a:gd name="T31" fmla="*/ 198000 h 508"/>
              <a:gd name="T32" fmla="*/ 71951 w 569"/>
              <a:gd name="T33" fmla="*/ 205200 h 508"/>
              <a:gd name="T34" fmla="*/ 61421 w 569"/>
              <a:gd name="T35" fmla="*/ 230400 h 508"/>
              <a:gd name="T36" fmla="*/ 42118 w 569"/>
              <a:gd name="T37" fmla="*/ 250200 h 508"/>
              <a:gd name="T38" fmla="*/ 29833 w 569"/>
              <a:gd name="T39" fmla="*/ 275400 h 508"/>
              <a:gd name="T40" fmla="*/ 5265 w 569"/>
              <a:gd name="T41" fmla="*/ 284400 h 508"/>
              <a:gd name="T42" fmla="*/ 5265 w 569"/>
              <a:gd name="T43" fmla="*/ 307800 h 508"/>
              <a:gd name="T44" fmla="*/ 31588 w 569"/>
              <a:gd name="T45" fmla="*/ 316800 h 508"/>
              <a:gd name="T46" fmla="*/ 50892 w 569"/>
              <a:gd name="T47" fmla="*/ 324000 h 508"/>
              <a:gd name="T48" fmla="*/ 66686 w 569"/>
              <a:gd name="T49" fmla="*/ 343800 h 508"/>
              <a:gd name="T50" fmla="*/ 85990 w 569"/>
              <a:gd name="T51" fmla="*/ 374400 h 508"/>
              <a:gd name="T52" fmla="*/ 121088 w 569"/>
              <a:gd name="T53" fmla="*/ 426600 h 508"/>
              <a:gd name="T54" fmla="*/ 135127 w 569"/>
              <a:gd name="T55" fmla="*/ 435600 h 508"/>
              <a:gd name="T56" fmla="*/ 171980 w 569"/>
              <a:gd name="T57" fmla="*/ 601200 h 508"/>
              <a:gd name="T58" fmla="*/ 131617 w 569"/>
              <a:gd name="T59" fmla="*/ 646200 h 508"/>
              <a:gd name="T60" fmla="*/ 284294 w 569"/>
              <a:gd name="T61" fmla="*/ 912600 h 508"/>
              <a:gd name="T62" fmla="*/ 370284 w 569"/>
              <a:gd name="T63" fmla="*/ 885600 h 508"/>
              <a:gd name="T64" fmla="*/ 484352 w 569"/>
              <a:gd name="T65" fmla="*/ 838800 h 508"/>
              <a:gd name="T66" fmla="*/ 531735 w 569"/>
              <a:gd name="T67" fmla="*/ 817200 h 508"/>
              <a:gd name="T68" fmla="*/ 579117 w 569"/>
              <a:gd name="T69" fmla="*/ 784800 h 508"/>
              <a:gd name="T70" fmla="*/ 642293 w 569"/>
              <a:gd name="T71" fmla="*/ 727200 h 508"/>
              <a:gd name="T72" fmla="*/ 654578 w 569"/>
              <a:gd name="T73" fmla="*/ 685800 h 508"/>
              <a:gd name="T74" fmla="*/ 721264 w 569"/>
              <a:gd name="T75" fmla="*/ 644400 h 508"/>
              <a:gd name="T76" fmla="*/ 756362 w 569"/>
              <a:gd name="T77" fmla="*/ 622800 h 508"/>
              <a:gd name="T78" fmla="*/ 807254 w 569"/>
              <a:gd name="T79" fmla="*/ 581400 h 50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69"/>
              <a:gd name="T121" fmla="*/ 0 h 508"/>
              <a:gd name="T122" fmla="*/ 569 w 569"/>
              <a:gd name="T123" fmla="*/ 508 h 50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69" h="508">
                <a:moveTo>
                  <a:pt x="568" y="178"/>
                </a:moveTo>
                <a:lnTo>
                  <a:pt x="559" y="180"/>
                </a:lnTo>
                <a:lnTo>
                  <a:pt x="549" y="183"/>
                </a:lnTo>
                <a:lnTo>
                  <a:pt x="540" y="191"/>
                </a:lnTo>
                <a:lnTo>
                  <a:pt x="534" y="191"/>
                </a:lnTo>
                <a:lnTo>
                  <a:pt x="524" y="182"/>
                </a:lnTo>
                <a:lnTo>
                  <a:pt x="492" y="125"/>
                </a:lnTo>
                <a:lnTo>
                  <a:pt x="423" y="117"/>
                </a:lnTo>
                <a:lnTo>
                  <a:pt x="443" y="0"/>
                </a:lnTo>
                <a:lnTo>
                  <a:pt x="246" y="20"/>
                </a:lnTo>
                <a:lnTo>
                  <a:pt x="118" y="32"/>
                </a:lnTo>
                <a:lnTo>
                  <a:pt x="111" y="46"/>
                </a:lnTo>
                <a:lnTo>
                  <a:pt x="102" y="42"/>
                </a:lnTo>
                <a:lnTo>
                  <a:pt x="100" y="40"/>
                </a:lnTo>
                <a:lnTo>
                  <a:pt x="97" y="40"/>
                </a:lnTo>
                <a:lnTo>
                  <a:pt x="91" y="42"/>
                </a:lnTo>
                <a:lnTo>
                  <a:pt x="88" y="45"/>
                </a:lnTo>
                <a:lnTo>
                  <a:pt x="85" y="48"/>
                </a:lnTo>
                <a:lnTo>
                  <a:pt x="81" y="57"/>
                </a:lnTo>
                <a:lnTo>
                  <a:pt x="78" y="61"/>
                </a:lnTo>
                <a:lnTo>
                  <a:pt x="76" y="62"/>
                </a:lnTo>
                <a:lnTo>
                  <a:pt x="72" y="65"/>
                </a:lnTo>
                <a:lnTo>
                  <a:pt x="69" y="71"/>
                </a:lnTo>
                <a:lnTo>
                  <a:pt x="66" y="79"/>
                </a:lnTo>
                <a:lnTo>
                  <a:pt x="65" y="82"/>
                </a:lnTo>
                <a:lnTo>
                  <a:pt x="63" y="89"/>
                </a:lnTo>
                <a:lnTo>
                  <a:pt x="60" y="95"/>
                </a:lnTo>
                <a:lnTo>
                  <a:pt x="53" y="99"/>
                </a:lnTo>
                <a:lnTo>
                  <a:pt x="45" y="102"/>
                </a:lnTo>
                <a:lnTo>
                  <a:pt x="43" y="104"/>
                </a:lnTo>
                <a:lnTo>
                  <a:pt x="43" y="106"/>
                </a:lnTo>
                <a:lnTo>
                  <a:pt x="44" y="110"/>
                </a:lnTo>
                <a:lnTo>
                  <a:pt x="43" y="113"/>
                </a:lnTo>
                <a:lnTo>
                  <a:pt x="41" y="114"/>
                </a:lnTo>
                <a:lnTo>
                  <a:pt x="40" y="122"/>
                </a:lnTo>
                <a:lnTo>
                  <a:pt x="35" y="128"/>
                </a:lnTo>
                <a:lnTo>
                  <a:pt x="29" y="134"/>
                </a:lnTo>
                <a:lnTo>
                  <a:pt x="24" y="139"/>
                </a:lnTo>
                <a:lnTo>
                  <a:pt x="20" y="148"/>
                </a:lnTo>
                <a:lnTo>
                  <a:pt x="17" y="153"/>
                </a:lnTo>
                <a:lnTo>
                  <a:pt x="9" y="156"/>
                </a:lnTo>
                <a:lnTo>
                  <a:pt x="3" y="158"/>
                </a:lnTo>
                <a:lnTo>
                  <a:pt x="0" y="163"/>
                </a:lnTo>
                <a:lnTo>
                  <a:pt x="3" y="171"/>
                </a:lnTo>
                <a:lnTo>
                  <a:pt x="12" y="173"/>
                </a:lnTo>
                <a:lnTo>
                  <a:pt x="18" y="176"/>
                </a:lnTo>
                <a:lnTo>
                  <a:pt x="23" y="174"/>
                </a:lnTo>
                <a:lnTo>
                  <a:pt x="29" y="180"/>
                </a:lnTo>
                <a:lnTo>
                  <a:pt x="31" y="191"/>
                </a:lnTo>
                <a:lnTo>
                  <a:pt x="38" y="191"/>
                </a:lnTo>
                <a:lnTo>
                  <a:pt x="39" y="203"/>
                </a:lnTo>
                <a:lnTo>
                  <a:pt x="49" y="208"/>
                </a:lnTo>
                <a:lnTo>
                  <a:pt x="66" y="227"/>
                </a:lnTo>
                <a:lnTo>
                  <a:pt x="69" y="237"/>
                </a:lnTo>
                <a:lnTo>
                  <a:pt x="71" y="241"/>
                </a:lnTo>
                <a:lnTo>
                  <a:pt x="77" y="242"/>
                </a:lnTo>
                <a:lnTo>
                  <a:pt x="136" y="309"/>
                </a:lnTo>
                <a:lnTo>
                  <a:pt x="98" y="334"/>
                </a:lnTo>
                <a:lnTo>
                  <a:pt x="103" y="344"/>
                </a:lnTo>
                <a:lnTo>
                  <a:pt x="75" y="359"/>
                </a:lnTo>
                <a:lnTo>
                  <a:pt x="108" y="412"/>
                </a:lnTo>
                <a:lnTo>
                  <a:pt x="162" y="507"/>
                </a:lnTo>
                <a:lnTo>
                  <a:pt x="191" y="500"/>
                </a:lnTo>
                <a:lnTo>
                  <a:pt x="211" y="492"/>
                </a:lnTo>
                <a:lnTo>
                  <a:pt x="234" y="487"/>
                </a:lnTo>
                <a:lnTo>
                  <a:pt x="276" y="466"/>
                </a:lnTo>
                <a:lnTo>
                  <a:pt x="288" y="457"/>
                </a:lnTo>
                <a:lnTo>
                  <a:pt x="303" y="454"/>
                </a:lnTo>
                <a:lnTo>
                  <a:pt x="320" y="444"/>
                </a:lnTo>
                <a:lnTo>
                  <a:pt x="330" y="436"/>
                </a:lnTo>
                <a:lnTo>
                  <a:pt x="335" y="426"/>
                </a:lnTo>
                <a:lnTo>
                  <a:pt x="366" y="404"/>
                </a:lnTo>
                <a:lnTo>
                  <a:pt x="358" y="393"/>
                </a:lnTo>
                <a:lnTo>
                  <a:pt x="373" y="381"/>
                </a:lnTo>
                <a:lnTo>
                  <a:pt x="377" y="373"/>
                </a:lnTo>
                <a:lnTo>
                  <a:pt x="411" y="358"/>
                </a:lnTo>
                <a:lnTo>
                  <a:pt x="413" y="352"/>
                </a:lnTo>
                <a:lnTo>
                  <a:pt x="431" y="346"/>
                </a:lnTo>
                <a:lnTo>
                  <a:pt x="453" y="336"/>
                </a:lnTo>
                <a:lnTo>
                  <a:pt x="460" y="3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72"/>
          <p:cNvSpPr>
            <a:spLocks/>
          </p:cNvSpPr>
          <p:nvPr/>
        </p:nvSpPr>
        <p:spPr bwMode="auto">
          <a:xfrm>
            <a:off x="7858125" y="2095500"/>
            <a:ext cx="360363" cy="519113"/>
          </a:xfrm>
          <a:custGeom>
            <a:avLst/>
            <a:gdLst>
              <a:gd name="T0" fmla="*/ 0 w 206"/>
              <a:gd name="T1" fmla="*/ 0 h 289"/>
              <a:gd name="T2" fmla="*/ 0 w 206"/>
              <a:gd name="T3" fmla="*/ 35925 h 289"/>
              <a:gd name="T4" fmla="*/ 3499 w 206"/>
              <a:gd name="T5" fmla="*/ 50295 h 289"/>
              <a:gd name="T6" fmla="*/ 20992 w 206"/>
              <a:gd name="T7" fmla="*/ 62868 h 289"/>
              <a:gd name="T8" fmla="*/ 52480 w 206"/>
              <a:gd name="T9" fmla="*/ 71850 h 289"/>
              <a:gd name="T10" fmla="*/ 57728 w 206"/>
              <a:gd name="T11" fmla="*/ 80831 h 289"/>
              <a:gd name="T12" fmla="*/ 83968 w 206"/>
              <a:gd name="T13" fmla="*/ 95201 h 289"/>
              <a:gd name="T14" fmla="*/ 139947 w 206"/>
              <a:gd name="T15" fmla="*/ 140107 h 289"/>
              <a:gd name="T16" fmla="*/ 220416 w 206"/>
              <a:gd name="T17" fmla="*/ 156273 h 289"/>
              <a:gd name="T18" fmla="*/ 220416 w 206"/>
              <a:gd name="T19" fmla="*/ 202975 h 289"/>
              <a:gd name="T20" fmla="*/ 211670 w 206"/>
              <a:gd name="T21" fmla="*/ 202975 h 289"/>
              <a:gd name="T22" fmla="*/ 211670 w 206"/>
              <a:gd name="T23" fmla="*/ 231715 h 289"/>
              <a:gd name="T24" fmla="*/ 216918 w 206"/>
              <a:gd name="T25" fmla="*/ 231715 h 289"/>
              <a:gd name="T26" fmla="*/ 218667 w 206"/>
              <a:gd name="T27" fmla="*/ 262251 h 289"/>
              <a:gd name="T28" fmla="*/ 234411 w 206"/>
              <a:gd name="T29" fmla="*/ 260455 h 289"/>
              <a:gd name="T30" fmla="*/ 237910 w 206"/>
              <a:gd name="T31" fmla="*/ 310749 h 289"/>
              <a:gd name="T32" fmla="*/ 276395 w 206"/>
              <a:gd name="T33" fmla="*/ 321527 h 289"/>
              <a:gd name="T34" fmla="*/ 285142 w 206"/>
              <a:gd name="T35" fmla="*/ 467022 h 289"/>
              <a:gd name="T36" fmla="*/ 288640 w 206"/>
              <a:gd name="T37" fmla="*/ 470615 h 289"/>
              <a:gd name="T38" fmla="*/ 290390 w 206"/>
              <a:gd name="T39" fmla="*/ 476003 h 289"/>
              <a:gd name="T40" fmla="*/ 292139 w 206"/>
              <a:gd name="T41" fmla="*/ 483188 h 289"/>
              <a:gd name="T42" fmla="*/ 293888 w 206"/>
              <a:gd name="T43" fmla="*/ 486781 h 289"/>
              <a:gd name="T44" fmla="*/ 297387 w 206"/>
              <a:gd name="T45" fmla="*/ 488577 h 289"/>
              <a:gd name="T46" fmla="*/ 302635 w 206"/>
              <a:gd name="T47" fmla="*/ 492169 h 289"/>
              <a:gd name="T48" fmla="*/ 307883 w 206"/>
              <a:gd name="T49" fmla="*/ 499354 h 289"/>
              <a:gd name="T50" fmla="*/ 320128 w 206"/>
              <a:gd name="T51" fmla="*/ 501151 h 289"/>
              <a:gd name="T52" fmla="*/ 327126 w 206"/>
              <a:gd name="T53" fmla="*/ 499354 h 289"/>
              <a:gd name="T54" fmla="*/ 334123 w 206"/>
              <a:gd name="T55" fmla="*/ 499354 h 289"/>
              <a:gd name="T56" fmla="*/ 339371 w 206"/>
              <a:gd name="T57" fmla="*/ 506539 h 289"/>
              <a:gd name="T58" fmla="*/ 348118 w 206"/>
              <a:gd name="T59" fmla="*/ 513724 h 289"/>
              <a:gd name="T60" fmla="*/ 356864 w 206"/>
              <a:gd name="T61" fmla="*/ 517317 h 289"/>
              <a:gd name="T62" fmla="*/ 358614 w 206"/>
              <a:gd name="T63" fmla="*/ 517317 h 28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06"/>
              <a:gd name="T97" fmla="*/ 0 h 289"/>
              <a:gd name="T98" fmla="*/ 206 w 206"/>
              <a:gd name="T99" fmla="*/ 289 h 28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06" h="289">
                <a:moveTo>
                  <a:pt x="0" y="0"/>
                </a:moveTo>
                <a:lnTo>
                  <a:pt x="0" y="20"/>
                </a:lnTo>
                <a:lnTo>
                  <a:pt x="2" y="28"/>
                </a:lnTo>
                <a:lnTo>
                  <a:pt x="12" y="35"/>
                </a:lnTo>
                <a:lnTo>
                  <a:pt x="30" y="40"/>
                </a:lnTo>
                <a:lnTo>
                  <a:pt x="33" y="45"/>
                </a:lnTo>
                <a:lnTo>
                  <a:pt x="48" y="53"/>
                </a:lnTo>
                <a:lnTo>
                  <a:pt x="80" y="78"/>
                </a:lnTo>
                <a:lnTo>
                  <a:pt x="126" y="87"/>
                </a:lnTo>
                <a:lnTo>
                  <a:pt x="126" y="113"/>
                </a:lnTo>
                <a:lnTo>
                  <a:pt x="121" y="113"/>
                </a:lnTo>
                <a:lnTo>
                  <a:pt x="121" y="129"/>
                </a:lnTo>
                <a:lnTo>
                  <a:pt x="124" y="129"/>
                </a:lnTo>
                <a:lnTo>
                  <a:pt x="125" y="146"/>
                </a:lnTo>
                <a:lnTo>
                  <a:pt x="134" y="145"/>
                </a:lnTo>
                <a:lnTo>
                  <a:pt x="136" y="173"/>
                </a:lnTo>
                <a:lnTo>
                  <a:pt x="158" y="179"/>
                </a:lnTo>
                <a:lnTo>
                  <a:pt x="163" y="260"/>
                </a:lnTo>
                <a:lnTo>
                  <a:pt x="165" y="262"/>
                </a:lnTo>
                <a:lnTo>
                  <a:pt x="166" y="265"/>
                </a:lnTo>
                <a:lnTo>
                  <a:pt x="167" y="269"/>
                </a:lnTo>
                <a:lnTo>
                  <a:pt x="168" y="271"/>
                </a:lnTo>
                <a:lnTo>
                  <a:pt x="170" y="272"/>
                </a:lnTo>
                <a:lnTo>
                  <a:pt x="173" y="274"/>
                </a:lnTo>
                <a:lnTo>
                  <a:pt x="176" y="278"/>
                </a:lnTo>
                <a:lnTo>
                  <a:pt x="183" y="279"/>
                </a:lnTo>
                <a:lnTo>
                  <a:pt x="187" y="278"/>
                </a:lnTo>
                <a:lnTo>
                  <a:pt x="191" y="278"/>
                </a:lnTo>
                <a:lnTo>
                  <a:pt x="194" y="282"/>
                </a:lnTo>
                <a:lnTo>
                  <a:pt x="199" y="286"/>
                </a:lnTo>
                <a:lnTo>
                  <a:pt x="204" y="288"/>
                </a:lnTo>
                <a:lnTo>
                  <a:pt x="205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73"/>
          <p:cNvSpPr>
            <a:spLocks/>
          </p:cNvSpPr>
          <p:nvPr/>
        </p:nvSpPr>
        <p:spPr bwMode="auto">
          <a:xfrm>
            <a:off x="8220075" y="3316288"/>
            <a:ext cx="436563" cy="566737"/>
          </a:xfrm>
          <a:custGeom>
            <a:avLst/>
            <a:gdLst>
              <a:gd name="T0" fmla="*/ 206885 w 249"/>
              <a:gd name="T1" fmla="*/ 0 h 315"/>
              <a:gd name="T2" fmla="*/ 99936 w 249"/>
              <a:gd name="T3" fmla="*/ 19791 h 315"/>
              <a:gd name="T4" fmla="*/ 70131 w 249"/>
              <a:gd name="T5" fmla="*/ 32385 h 315"/>
              <a:gd name="T6" fmla="*/ 45585 w 249"/>
              <a:gd name="T7" fmla="*/ 39582 h 315"/>
              <a:gd name="T8" fmla="*/ 0 w 249"/>
              <a:gd name="T9" fmla="*/ 62971 h 315"/>
              <a:gd name="T10" fmla="*/ 5260 w 249"/>
              <a:gd name="T11" fmla="*/ 79163 h 315"/>
              <a:gd name="T12" fmla="*/ 5260 w 249"/>
              <a:gd name="T13" fmla="*/ 93557 h 315"/>
              <a:gd name="T14" fmla="*/ 8766 w 249"/>
              <a:gd name="T15" fmla="*/ 106151 h 315"/>
              <a:gd name="T16" fmla="*/ 10520 w 249"/>
              <a:gd name="T17" fmla="*/ 125942 h 315"/>
              <a:gd name="T18" fmla="*/ 15779 w 249"/>
              <a:gd name="T19" fmla="*/ 143933 h 315"/>
              <a:gd name="T20" fmla="*/ 33312 w 249"/>
              <a:gd name="T21" fmla="*/ 172720 h 315"/>
              <a:gd name="T22" fmla="*/ 49091 w 249"/>
              <a:gd name="T23" fmla="*/ 170921 h 315"/>
              <a:gd name="T24" fmla="*/ 61364 w 249"/>
              <a:gd name="T25" fmla="*/ 176318 h 315"/>
              <a:gd name="T26" fmla="*/ 66624 w 249"/>
              <a:gd name="T27" fmla="*/ 187113 h 315"/>
              <a:gd name="T28" fmla="*/ 80650 w 249"/>
              <a:gd name="T29" fmla="*/ 194310 h 315"/>
              <a:gd name="T30" fmla="*/ 92923 w 249"/>
              <a:gd name="T31" fmla="*/ 192511 h 315"/>
              <a:gd name="T32" fmla="*/ 103443 w 249"/>
              <a:gd name="T33" fmla="*/ 183515 h 315"/>
              <a:gd name="T34" fmla="*/ 106949 w 249"/>
              <a:gd name="T35" fmla="*/ 167322 h 315"/>
              <a:gd name="T36" fmla="*/ 113962 w 249"/>
              <a:gd name="T37" fmla="*/ 161925 h 315"/>
              <a:gd name="T38" fmla="*/ 122729 w 249"/>
              <a:gd name="T39" fmla="*/ 165523 h 315"/>
              <a:gd name="T40" fmla="*/ 129742 w 249"/>
              <a:gd name="T41" fmla="*/ 176318 h 315"/>
              <a:gd name="T42" fmla="*/ 129742 w 249"/>
              <a:gd name="T43" fmla="*/ 196109 h 315"/>
              <a:gd name="T44" fmla="*/ 142014 w 249"/>
              <a:gd name="T45" fmla="*/ 223096 h 315"/>
              <a:gd name="T46" fmla="*/ 150781 w 249"/>
              <a:gd name="T47" fmla="*/ 241088 h 315"/>
              <a:gd name="T48" fmla="*/ 164807 w 249"/>
              <a:gd name="T49" fmla="*/ 257281 h 315"/>
              <a:gd name="T50" fmla="*/ 171820 w 249"/>
              <a:gd name="T51" fmla="*/ 275272 h 315"/>
              <a:gd name="T52" fmla="*/ 192859 w 249"/>
              <a:gd name="T53" fmla="*/ 293264 h 315"/>
              <a:gd name="T54" fmla="*/ 201625 w 249"/>
              <a:gd name="T55" fmla="*/ 327448 h 315"/>
              <a:gd name="T56" fmla="*/ 280522 w 249"/>
              <a:gd name="T57" fmla="*/ 287866 h 315"/>
              <a:gd name="T58" fmla="*/ 278769 w 249"/>
              <a:gd name="T59" fmla="*/ 302260 h 315"/>
              <a:gd name="T60" fmla="*/ 336627 w 249"/>
              <a:gd name="T61" fmla="*/ 367030 h 315"/>
              <a:gd name="T62" fmla="*/ 345393 w 249"/>
              <a:gd name="T63" fmla="*/ 370628 h 315"/>
              <a:gd name="T64" fmla="*/ 341887 w 249"/>
              <a:gd name="T65" fmla="*/ 379624 h 315"/>
              <a:gd name="T66" fmla="*/ 352406 w 249"/>
              <a:gd name="T67" fmla="*/ 390419 h 315"/>
              <a:gd name="T68" fmla="*/ 354160 w 249"/>
              <a:gd name="T69" fmla="*/ 401214 h 315"/>
              <a:gd name="T70" fmla="*/ 361173 w 249"/>
              <a:gd name="T71" fmla="*/ 404812 h 315"/>
              <a:gd name="T72" fmla="*/ 345393 w 249"/>
              <a:gd name="T73" fmla="*/ 408410 h 315"/>
              <a:gd name="T74" fmla="*/ 341887 w 249"/>
              <a:gd name="T75" fmla="*/ 444394 h 315"/>
              <a:gd name="T76" fmla="*/ 322601 w 249"/>
              <a:gd name="T77" fmla="*/ 476779 h 315"/>
              <a:gd name="T78" fmla="*/ 434810 w 249"/>
              <a:gd name="T79" fmla="*/ 564938 h 31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9"/>
              <a:gd name="T121" fmla="*/ 0 h 315"/>
              <a:gd name="T122" fmla="*/ 249 w 249"/>
              <a:gd name="T123" fmla="*/ 315 h 31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9" h="315">
                <a:moveTo>
                  <a:pt x="118" y="0"/>
                </a:moveTo>
                <a:lnTo>
                  <a:pt x="57" y="11"/>
                </a:lnTo>
                <a:lnTo>
                  <a:pt x="40" y="18"/>
                </a:lnTo>
                <a:lnTo>
                  <a:pt x="26" y="22"/>
                </a:lnTo>
                <a:lnTo>
                  <a:pt x="0" y="35"/>
                </a:lnTo>
                <a:lnTo>
                  <a:pt x="3" y="44"/>
                </a:lnTo>
                <a:lnTo>
                  <a:pt x="3" y="52"/>
                </a:lnTo>
                <a:lnTo>
                  <a:pt x="5" y="59"/>
                </a:lnTo>
                <a:lnTo>
                  <a:pt x="6" y="70"/>
                </a:lnTo>
                <a:lnTo>
                  <a:pt x="9" y="80"/>
                </a:lnTo>
                <a:lnTo>
                  <a:pt x="19" y="96"/>
                </a:lnTo>
                <a:lnTo>
                  <a:pt x="28" y="95"/>
                </a:lnTo>
                <a:lnTo>
                  <a:pt x="35" y="98"/>
                </a:lnTo>
                <a:lnTo>
                  <a:pt x="38" y="104"/>
                </a:lnTo>
                <a:lnTo>
                  <a:pt x="46" y="108"/>
                </a:lnTo>
                <a:lnTo>
                  <a:pt x="53" y="107"/>
                </a:lnTo>
                <a:lnTo>
                  <a:pt x="59" y="102"/>
                </a:lnTo>
                <a:lnTo>
                  <a:pt x="61" y="93"/>
                </a:lnTo>
                <a:lnTo>
                  <a:pt x="65" y="90"/>
                </a:lnTo>
                <a:lnTo>
                  <a:pt x="70" y="92"/>
                </a:lnTo>
                <a:lnTo>
                  <a:pt x="74" y="98"/>
                </a:lnTo>
                <a:lnTo>
                  <a:pt x="74" y="109"/>
                </a:lnTo>
                <a:lnTo>
                  <a:pt x="81" y="124"/>
                </a:lnTo>
                <a:lnTo>
                  <a:pt x="86" y="134"/>
                </a:lnTo>
                <a:lnTo>
                  <a:pt x="94" y="143"/>
                </a:lnTo>
                <a:lnTo>
                  <a:pt x="98" y="153"/>
                </a:lnTo>
                <a:lnTo>
                  <a:pt x="110" y="163"/>
                </a:lnTo>
                <a:lnTo>
                  <a:pt x="115" y="182"/>
                </a:lnTo>
                <a:lnTo>
                  <a:pt x="160" y="160"/>
                </a:lnTo>
                <a:lnTo>
                  <a:pt x="159" y="168"/>
                </a:lnTo>
                <a:lnTo>
                  <a:pt x="192" y="204"/>
                </a:lnTo>
                <a:lnTo>
                  <a:pt x="197" y="206"/>
                </a:lnTo>
                <a:lnTo>
                  <a:pt x="195" y="211"/>
                </a:lnTo>
                <a:lnTo>
                  <a:pt x="201" y="217"/>
                </a:lnTo>
                <a:lnTo>
                  <a:pt x="202" y="223"/>
                </a:lnTo>
                <a:lnTo>
                  <a:pt x="206" y="225"/>
                </a:lnTo>
                <a:lnTo>
                  <a:pt x="197" y="227"/>
                </a:lnTo>
                <a:lnTo>
                  <a:pt x="195" y="247"/>
                </a:lnTo>
                <a:lnTo>
                  <a:pt x="184" y="265"/>
                </a:lnTo>
                <a:lnTo>
                  <a:pt x="248" y="3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74"/>
          <p:cNvSpPr>
            <a:spLocks/>
          </p:cNvSpPr>
          <p:nvPr/>
        </p:nvSpPr>
        <p:spPr bwMode="auto">
          <a:xfrm>
            <a:off x="8429625" y="3727450"/>
            <a:ext cx="428625" cy="404813"/>
          </a:xfrm>
          <a:custGeom>
            <a:avLst/>
            <a:gdLst>
              <a:gd name="T0" fmla="*/ 426868 w 244"/>
              <a:gd name="T1" fmla="*/ 0 h 225"/>
              <a:gd name="T2" fmla="*/ 330252 w 244"/>
              <a:gd name="T3" fmla="*/ 61172 h 225"/>
              <a:gd name="T4" fmla="*/ 279309 w 244"/>
              <a:gd name="T5" fmla="*/ 100753 h 225"/>
              <a:gd name="T6" fmla="*/ 223096 w 244"/>
              <a:gd name="T7" fmla="*/ 152929 h 225"/>
              <a:gd name="T8" fmla="*/ 108913 w 244"/>
              <a:gd name="T9" fmla="*/ 257281 h 225"/>
              <a:gd name="T10" fmla="*/ 0 w 244"/>
              <a:gd name="T11" fmla="*/ 403014 h 2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4"/>
              <a:gd name="T19" fmla="*/ 0 h 225"/>
              <a:gd name="T20" fmla="*/ 244 w 244"/>
              <a:gd name="T21" fmla="*/ 225 h 2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4" h="225">
                <a:moveTo>
                  <a:pt x="243" y="0"/>
                </a:moveTo>
                <a:lnTo>
                  <a:pt x="188" y="34"/>
                </a:lnTo>
                <a:lnTo>
                  <a:pt x="159" y="56"/>
                </a:lnTo>
                <a:lnTo>
                  <a:pt x="127" y="85"/>
                </a:lnTo>
                <a:lnTo>
                  <a:pt x="62" y="143"/>
                </a:lnTo>
                <a:lnTo>
                  <a:pt x="0" y="2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75"/>
          <p:cNvSpPr>
            <a:spLocks/>
          </p:cNvSpPr>
          <p:nvPr/>
        </p:nvSpPr>
        <p:spPr bwMode="auto">
          <a:xfrm>
            <a:off x="8358188" y="4076700"/>
            <a:ext cx="803275" cy="611188"/>
          </a:xfrm>
          <a:custGeom>
            <a:avLst/>
            <a:gdLst>
              <a:gd name="T0" fmla="*/ 801525 w 459"/>
              <a:gd name="T1" fmla="*/ 609390 h 340"/>
              <a:gd name="T2" fmla="*/ 71752 w 459"/>
              <a:gd name="T3" fmla="*/ 55726 h 340"/>
              <a:gd name="T4" fmla="*/ 0 w 459"/>
              <a:gd name="T5" fmla="*/ 0 h 340"/>
              <a:gd name="T6" fmla="*/ 0 60000 65536"/>
              <a:gd name="T7" fmla="*/ 0 60000 65536"/>
              <a:gd name="T8" fmla="*/ 0 60000 65536"/>
              <a:gd name="T9" fmla="*/ 0 w 459"/>
              <a:gd name="T10" fmla="*/ 0 h 340"/>
              <a:gd name="T11" fmla="*/ 459 w 459"/>
              <a:gd name="T12" fmla="*/ 340 h 3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9" h="340">
                <a:moveTo>
                  <a:pt x="458" y="339"/>
                </a:moveTo>
                <a:lnTo>
                  <a:pt x="41" y="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27" name="Freeform 76"/>
          <p:cNvSpPr>
            <a:spLocks/>
          </p:cNvSpPr>
          <p:nvPr/>
        </p:nvSpPr>
        <p:spPr bwMode="auto">
          <a:xfrm>
            <a:off x="8764588" y="4684713"/>
            <a:ext cx="490537" cy="576262"/>
          </a:xfrm>
          <a:custGeom>
            <a:avLst/>
            <a:gdLst>
              <a:gd name="T0" fmla="*/ 448641 w 281"/>
              <a:gd name="T1" fmla="*/ 163364 h 321"/>
              <a:gd name="T2" fmla="*/ 455623 w 281"/>
              <a:gd name="T3" fmla="*/ 145412 h 321"/>
              <a:gd name="T4" fmla="*/ 473080 w 281"/>
              <a:gd name="T5" fmla="*/ 123869 h 321"/>
              <a:gd name="T6" fmla="*/ 487046 w 281"/>
              <a:gd name="T7" fmla="*/ 98736 h 321"/>
              <a:gd name="T8" fmla="*/ 483554 w 281"/>
              <a:gd name="T9" fmla="*/ 78989 h 321"/>
              <a:gd name="T10" fmla="*/ 474826 w 281"/>
              <a:gd name="T11" fmla="*/ 57447 h 321"/>
              <a:gd name="T12" fmla="*/ 471334 w 281"/>
              <a:gd name="T13" fmla="*/ 39495 h 321"/>
              <a:gd name="T14" fmla="*/ 450386 w 281"/>
              <a:gd name="T15" fmla="*/ 34109 h 321"/>
              <a:gd name="T16" fmla="*/ 431184 w 281"/>
              <a:gd name="T17" fmla="*/ 17952 h 321"/>
              <a:gd name="T18" fmla="*/ 417218 w 281"/>
              <a:gd name="T19" fmla="*/ 17952 h 321"/>
              <a:gd name="T20" fmla="*/ 387542 w 281"/>
              <a:gd name="T21" fmla="*/ 12566 h 321"/>
              <a:gd name="T22" fmla="*/ 275818 w 281"/>
              <a:gd name="T23" fmla="*/ 145412 h 321"/>
              <a:gd name="T24" fmla="*/ 258361 w 281"/>
              <a:gd name="T25" fmla="*/ 193883 h 321"/>
              <a:gd name="T26" fmla="*/ 136163 w 281"/>
              <a:gd name="T27" fmla="*/ 141821 h 321"/>
              <a:gd name="T28" fmla="*/ 20948 w 281"/>
              <a:gd name="T29" fmla="*/ 184906 h 321"/>
              <a:gd name="T30" fmla="*/ 111724 w 281"/>
              <a:gd name="T31" fmla="*/ 267486 h 321"/>
              <a:gd name="T32" fmla="*/ 6983 w 281"/>
              <a:gd name="T33" fmla="*/ 341090 h 321"/>
              <a:gd name="T34" fmla="*/ 3491 w 281"/>
              <a:gd name="T35" fmla="*/ 351861 h 321"/>
              <a:gd name="T36" fmla="*/ 24440 w 281"/>
              <a:gd name="T37" fmla="*/ 364427 h 321"/>
              <a:gd name="T38" fmla="*/ 36659 w 281"/>
              <a:gd name="T39" fmla="*/ 368018 h 321"/>
              <a:gd name="T40" fmla="*/ 48879 w 281"/>
              <a:gd name="T41" fmla="*/ 368018 h 321"/>
              <a:gd name="T42" fmla="*/ 45388 w 281"/>
              <a:gd name="T43" fmla="*/ 391355 h 321"/>
              <a:gd name="T44" fmla="*/ 64590 w 281"/>
              <a:gd name="T45" fmla="*/ 412898 h 321"/>
              <a:gd name="T46" fmla="*/ 69827 w 281"/>
              <a:gd name="T47" fmla="*/ 420079 h 321"/>
              <a:gd name="T48" fmla="*/ 64590 w 281"/>
              <a:gd name="T49" fmla="*/ 429055 h 321"/>
              <a:gd name="T50" fmla="*/ 54116 w 281"/>
              <a:gd name="T51" fmla="*/ 455983 h 321"/>
              <a:gd name="T52" fmla="*/ 52370 w 281"/>
              <a:gd name="T53" fmla="*/ 472140 h 321"/>
              <a:gd name="T54" fmla="*/ 45388 w 281"/>
              <a:gd name="T55" fmla="*/ 495478 h 321"/>
              <a:gd name="T56" fmla="*/ 29677 w 281"/>
              <a:gd name="T57" fmla="*/ 531382 h 321"/>
              <a:gd name="T58" fmla="*/ 33168 w 281"/>
              <a:gd name="T59" fmla="*/ 545743 h 321"/>
              <a:gd name="T60" fmla="*/ 59353 w 281"/>
              <a:gd name="T61" fmla="*/ 552924 h 321"/>
              <a:gd name="T62" fmla="*/ 76810 w 281"/>
              <a:gd name="T63" fmla="*/ 542153 h 321"/>
              <a:gd name="T64" fmla="*/ 96013 w 281"/>
              <a:gd name="T65" fmla="*/ 574467 h 32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81"/>
              <a:gd name="T100" fmla="*/ 0 h 321"/>
              <a:gd name="T101" fmla="*/ 281 w 281"/>
              <a:gd name="T102" fmla="*/ 321 h 32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81" h="321">
                <a:moveTo>
                  <a:pt x="266" y="100"/>
                </a:moveTo>
                <a:lnTo>
                  <a:pt x="257" y="91"/>
                </a:lnTo>
                <a:lnTo>
                  <a:pt x="259" y="87"/>
                </a:lnTo>
                <a:lnTo>
                  <a:pt x="261" y="81"/>
                </a:lnTo>
                <a:lnTo>
                  <a:pt x="265" y="72"/>
                </a:lnTo>
                <a:lnTo>
                  <a:pt x="271" y="69"/>
                </a:lnTo>
                <a:lnTo>
                  <a:pt x="276" y="64"/>
                </a:lnTo>
                <a:lnTo>
                  <a:pt x="279" y="55"/>
                </a:lnTo>
                <a:lnTo>
                  <a:pt x="280" y="47"/>
                </a:lnTo>
                <a:lnTo>
                  <a:pt x="277" y="44"/>
                </a:lnTo>
                <a:lnTo>
                  <a:pt x="275" y="38"/>
                </a:lnTo>
                <a:lnTo>
                  <a:pt x="272" y="32"/>
                </a:lnTo>
                <a:lnTo>
                  <a:pt x="272" y="26"/>
                </a:lnTo>
                <a:lnTo>
                  <a:pt x="270" y="22"/>
                </a:lnTo>
                <a:lnTo>
                  <a:pt x="265" y="21"/>
                </a:lnTo>
                <a:lnTo>
                  <a:pt x="258" y="19"/>
                </a:lnTo>
                <a:lnTo>
                  <a:pt x="248" y="14"/>
                </a:lnTo>
                <a:lnTo>
                  <a:pt x="247" y="10"/>
                </a:lnTo>
                <a:lnTo>
                  <a:pt x="245" y="8"/>
                </a:lnTo>
                <a:lnTo>
                  <a:pt x="239" y="10"/>
                </a:lnTo>
                <a:lnTo>
                  <a:pt x="227" y="0"/>
                </a:lnTo>
                <a:lnTo>
                  <a:pt x="222" y="7"/>
                </a:lnTo>
                <a:lnTo>
                  <a:pt x="191" y="38"/>
                </a:lnTo>
                <a:lnTo>
                  <a:pt x="158" y="81"/>
                </a:lnTo>
                <a:lnTo>
                  <a:pt x="166" y="87"/>
                </a:lnTo>
                <a:lnTo>
                  <a:pt x="148" y="108"/>
                </a:lnTo>
                <a:lnTo>
                  <a:pt x="88" y="65"/>
                </a:lnTo>
                <a:lnTo>
                  <a:pt x="78" y="79"/>
                </a:lnTo>
                <a:lnTo>
                  <a:pt x="46" y="57"/>
                </a:lnTo>
                <a:lnTo>
                  <a:pt x="12" y="103"/>
                </a:lnTo>
                <a:lnTo>
                  <a:pt x="28" y="119"/>
                </a:lnTo>
                <a:lnTo>
                  <a:pt x="64" y="149"/>
                </a:lnTo>
                <a:lnTo>
                  <a:pt x="45" y="163"/>
                </a:lnTo>
                <a:lnTo>
                  <a:pt x="4" y="190"/>
                </a:lnTo>
                <a:lnTo>
                  <a:pt x="0" y="193"/>
                </a:lnTo>
                <a:lnTo>
                  <a:pt x="2" y="196"/>
                </a:lnTo>
                <a:lnTo>
                  <a:pt x="7" y="200"/>
                </a:lnTo>
                <a:lnTo>
                  <a:pt x="14" y="203"/>
                </a:lnTo>
                <a:lnTo>
                  <a:pt x="18" y="203"/>
                </a:lnTo>
                <a:lnTo>
                  <a:pt x="21" y="205"/>
                </a:lnTo>
                <a:lnTo>
                  <a:pt x="25" y="204"/>
                </a:lnTo>
                <a:lnTo>
                  <a:pt x="28" y="205"/>
                </a:lnTo>
                <a:lnTo>
                  <a:pt x="28" y="206"/>
                </a:lnTo>
                <a:lnTo>
                  <a:pt x="26" y="218"/>
                </a:lnTo>
                <a:lnTo>
                  <a:pt x="30" y="227"/>
                </a:lnTo>
                <a:lnTo>
                  <a:pt x="37" y="230"/>
                </a:lnTo>
                <a:lnTo>
                  <a:pt x="36" y="233"/>
                </a:lnTo>
                <a:lnTo>
                  <a:pt x="40" y="234"/>
                </a:lnTo>
                <a:lnTo>
                  <a:pt x="40" y="236"/>
                </a:lnTo>
                <a:lnTo>
                  <a:pt x="37" y="239"/>
                </a:lnTo>
                <a:lnTo>
                  <a:pt x="35" y="240"/>
                </a:lnTo>
                <a:lnTo>
                  <a:pt x="31" y="254"/>
                </a:lnTo>
                <a:lnTo>
                  <a:pt x="31" y="260"/>
                </a:lnTo>
                <a:lnTo>
                  <a:pt x="30" y="263"/>
                </a:lnTo>
                <a:lnTo>
                  <a:pt x="29" y="268"/>
                </a:lnTo>
                <a:lnTo>
                  <a:pt x="26" y="276"/>
                </a:lnTo>
                <a:lnTo>
                  <a:pt x="22" y="286"/>
                </a:lnTo>
                <a:lnTo>
                  <a:pt x="17" y="296"/>
                </a:lnTo>
                <a:lnTo>
                  <a:pt x="18" y="301"/>
                </a:lnTo>
                <a:lnTo>
                  <a:pt x="19" y="304"/>
                </a:lnTo>
                <a:lnTo>
                  <a:pt x="26" y="305"/>
                </a:lnTo>
                <a:lnTo>
                  <a:pt x="34" y="308"/>
                </a:lnTo>
                <a:lnTo>
                  <a:pt x="40" y="307"/>
                </a:lnTo>
                <a:lnTo>
                  <a:pt x="44" y="302"/>
                </a:lnTo>
                <a:lnTo>
                  <a:pt x="55" y="302"/>
                </a:lnTo>
                <a:lnTo>
                  <a:pt x="55" y="3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28" name="Line 77"/>
          <p:cNvSpPr>
            <a:spLocks noChangeShapeType="1"/>
          </p:cNvSpPr>
          <p:nvPr/>
        </p:nvSpPr>
        <p:spPr bwMode="auto">
          <a:xfrm flipH="1">
            <a:off x="8702675" y="4945063"/>
            <a:ext cx="158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Freeform 78"/>
          <p:cNvSpPr>
            <a:spLocks/>
          </p:cNvSpPr>
          <p:nvPr/>
        </p:nvSpPr>
        <p:spPr bwMode="auto">
          <a:xfrm>
            <a:off x="8278813" y="4649788"/>
            <a:ext cx="358775" cy="674687"/>
          </a:xfrm>
          <a:custGeom>
            <a:avLst/>
            <a:gdLst>
              <a:gd name="T0" fmla="*/ 13933 w 206"/>
              <a:gd name="T1" fmla="*/ 672888 h 375"/>
              <a:gd name="T2" fmla="*/ 8708 w 206"/>
              <a:gd name="T3" fmla="*/ 660294 h 375"/>
              <a:gd name="T4" fmla="*/ 12191 w 206"/>
              <a:gd name="T5" fmla="*/ 642302 h 375"/>
              <a:gd name="T6" fmla="*/ 0 w 206"/>
              <a:gd name="T7" fmla="*/ 635105 h 375"/>
              <a:gd name="T8" fmla="*/ 10450 w 206"/>
              <a:gd name="T9" fmla="*/ 615315 h 375"/>
              <a:gd name="T10" fmla="*/ 3483 w 206"/>
              <a:gd name="T11" fmla="*/ 597323 h 375"/>
              <a:gd name="T12" fmla="*/ 41799 w 206"/>
              <a:gd name="T13" fmla="*/ 570335 h 375"/>
              <a:gd name="T14" fmla="*/ 36574 w 206"/>
              <a:gd name="T15" fmla="*/ 557741 h 375"/>
              <a:gd name="T16" fmla="*/ 78373 w 206"/>
              <a:gd name="T17" fmla="*/ 525356 h 375"/>
              <a:gd name="T18" fmla="*/ 76632 w 206"/>
              <a:gd name="T19" fmla="*/ 512762 h 375"/>
              <a:gd name="T20" fmla="*/ 87081 w 206"/>
              <a:gd name="T21" fmla="*/ 507365 h 375"/>
              <a:gd name="T22" fmla="*/ 85340 w 206"/>
              <a:gd name="T23" fmla="*/ 487574 h 375"/>
              <a:gd name="T24" fmla="*/ 95789 w 206"/>
              <a:gd name="T25" fmla="*/ 482176 h 375"/>
              <a:gd name="T26" fmla="*/ 106239 w 206"/>
              <a:gd name="T27" fmla="*/ 498369 h 375"/>
              <a:gd name="T28" fmla="*/ 113206 w 206"/>
              <a:gd name="T29" fmla="*/ 494771 h 375"/>
              <a:gd name="T30" fmla="*/ 104498 w 206"/>
              <a:gd name="T31" fmla="*/ 474980 h 375"/>
              <a:gd name="T32" fmla="*/ 120172 w 206"/>
              <a:gd name="T33" fmla="*/ 465984 h 375"/>
              <a:gd name="T34" fmla="*/ 113206 w 206"/>
              <a:gd name="T35" fmla="*/ 451590 h 375"/>
              <a:gd name="T36" fmla="*/ 243828 w 206"/>
              <a:gd name="T37" fmla="*/ 363431 h 375"/>
              <a:gd name="T38" fmla="*/ 243828 w 206"/>
              <a:gd name="T39" fmla="*/ 347239 h 375"/>
              <a:gd name="T40" fmla="*/ 221187 w 206"/>
              <a:gd name="T41" fmla="*/ 347239 h 375"/>
              <a:gd name="T42" fmla="*/ 290852 w 206"/>
              <a:gd name="T43" fmla="*/ 277071 h 375"/>
              <a:gd name="T44" fmla="*/ 275177 w 206"/>
              <a:gd name="T45" fmla="*/ 248285 h 375"/>
              <a:gd name="T46" fmla="*/ 357033 w 206"/>
              <a:gd name="T47" fmla="*/ 196109 h 375"/>
              <a:gd name="T48" fmla="*/ 346584 w 206"/>
              <a:gd name="T49" fmla="*/ 183515 h 375"/>
              <a:gd name="T50" fmla="*/ 308268 w 206"/>
              <a:gd name="T51" fmla="*/ 206904 h 375"/>
              <a:gd name="T52" fmla="*/ 262986 w 206"/>
              <a:gd name="T53" fmla="*/ 134937 h 375"/>
              <a:gd name="T54" fmla="*/ 236861 w 206"/>
              <a:gd name="T55" fmla="*/ 151130 h 375"/>
              <a:gd name="T56" fmla="*/ 233378 w 206"/>
              <a:gd name="T57" fmla="*/ 140335 h 375"/>
              <a:gd name="T58" fmla="*/ 208995 w 206"/>
              <a:gd name="T59" fmla="*/ 156527 h 375"/>
              <a:gd name="T60" fmla="*/ 207254 w 206"/>
              <a:gd name="T61" fmla="*/ 140335 h 375"/>
              <a:gd name="T62" fmla="*/ 198545 w 206"/>
              <a:gd name="T63" fmla="*/ 134937 h 375"/>
              <a:gd name="T64" fmla="*/ 198545 w 206"/>
              <a:gd name="T65" fmla="*/ 127741 h 375"/>
              <a:gd name="T66" fmla="*/ 196804 w 206"/>
              <a:gd name="T67" fmla="*/ 122343 h 375"/>
              <a:gd name="T68" fmla="*/ 191579 w 206"/>
              <a:gd name="T69" fmla="*/ 118745 h 375"/>
              <a:gd name="T70" fmla="*/ 184612 w 206"/>
              <a:gd name="T71" fmla="*/ 102552 h 375"/>
              <a:gd name="T72" fmla="*/ 196804 w 206"/>
              <a:gd name="T73" fmla="*/ 91757 h 375"/>
              <a:gd name="T74" fmla="*/ 195062 w 206"/>
              <a:gd name="T75" fmla="*/ 77364 h 375"/>
              <a:gd name="T76" fmla="*/ 188096 w 206"/>
              <a:gd name="T77" fmla="*/ 73766 h 375"/>
              <a:gd name="T78" fmla="*/ 179388 w 206"/>
              <a:gd name="T79" fmla="*/ 71967 h 375"/>
              <a:gd name="T80" fmla="*/ 172421 w 206"/>
              <a:gd name="T81" fmla="*/ 73766 h 375"/>
              <a:gd name="T82" fmla="*/ 155005 w 206"/>
              <a:gd name="T83" fmla="*/ 77364 h 375"/>
              <a:gd name="T84" fmla="*/ 128880 w 206"/>
              <a:gd name="T85" fmla="*/ 59372 h 375"/>
              <a:gd name="T86" fmla="*/ 125397 w 206"/>
              <a:gd name="T87" fmla="*/ 43180 h 375"/>
              <a:gd name="T88" fmla="*/ 137588 w 206"/>
              <a:gd name="T89" fmla="*/ 16192 h 375"/>
              <a:gd name="T90" fmla="*/ 134105 w 206"/>
              <a:gd name="T91" fmla="*/ 10795 h 375"/>
              <a:gd name="T92" fmla="*/ 125397 w 206"/>
              <a:gd name="T93" fmla="*/ 10795 h 375"/>
              <a:gd name="T94" fmla="*/ 120172 w 206"/>
              <a:gd name="T95" fmla="*/ 12594 h 375"/>
              <a:gd name="T96" fmla="*/ 116689 w 206"/>
              <a:gd name="T97" fmla="*/ 21590 h 375"/>
              <a:gd name="T98" fmla="*/ 113206 w 206"/>
              <a:gd name="T99" fmla="*/ 30586 h 375"/>
              <a:gd name="T100" fmla="*/ 104498 w 206"/>
              <a:gd name="T101" fmla="*/ 35983 h 375"/>
              <a:gd name="T102" fmla="*/ 99273 w 206"/>
              <a:gd name="T103" fmla="*/ 25188 h 375"/>
              <a:gd name="T104" fmla="*/ 95789 w 206"/>
              <a:gd name="T105" fmla="*/ 0 h 37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06"/>
              <a:gd name="T160" fmla="*/ 0 h 375"/>
              <a:gd name="T161" fmla="*/ 206 w 206"/>
              <a:gd name="T162" fmla="*/ 375 h 375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06" h="375">
                <a:moveTo>
                  <a:pt x="8" y="374"/>
                </a:moveTo>
                <a:lnTo>
                  <a:pt x="5" y="367"/>
                </a:lnTo>
                <a:lnTo>
                  <a:pt x="7" y="357"/>
                </a:lnTo>
                <a:lnTo>
                  <a:pt x="0" y="353"/>
                </a:lnTo>
                <a:lnTo>
                  <a:pt x="6" y="342"/>
                </a:lnTo>
                <a:lnTo>
                  <a:pt x="2" y="332"/>
                </a:lnTo>
                <a:lnTo>
                  <a:pt x="24" y="317"/>
                </a:lnTo>
                <a:lnTo>
                  <a:pt x="21" y="310"/>
                </a:lnTo>
                <a:lnTo>
                  <a:pt x="45" y="292"/>
                </a:lnTo>
                <a:lnTo>
                  <a:pt x="44" y="285"/>
                </a:lnTo>
                <a:lnTo>
                  <a:pt x="50" y="282"/>
                </a:lnTo>
                <a:lnTo>
                  <a:pt x="49" y="271"/>
                </a:lnTo>
                <a:lnTo>
                  <a:pt x="55" y="268"/>
                </a:lnTo>
                <a:lnTo>
                  <a:pt x="61" y="277"/>
                </a:lnTo>
                <a:lnTo>
                  <a:pt x="65" y="275"/>
                </a:lnTo>
                <a:lnTo>
                  <a:pt x="60" y="264"/>
                </a:lnTo>
                <a:lnTo>
                  <a:pt x="69" y="259"/>
                </a:lnTo>
                <a:lnTo>
                  <a:pt x="65" y="251"/>
                </a:lnTo>
                <a:lnTo>
                  <a:pt x="140" y="202"/>
                </a:lnTo>
                <a:lnTo>
                  <a:pt x="140" y="193"/>
                </a:lnTo>
                <a:lnTo>
                  <a:pt x="127" y="193"/>
                </a:lnTo>
                <a:lnTo>
                  <a:pt x="167" y="154"/>
                </a:lnTo>
                <a:lnTo>
                  <a:pt x="158" y="138"/>
                </a:lnTo>
                <a:lnTo>
                  <a:pt x="205" y="109"/>
                </a:lnTo>
                <a:lnTo>
                  <a:pt x="199" y="102"/>
                </a:lnTo>
                <a:lnTo>
                  <a:pt x="177" y="115"/>
                </a:lnTo>
                <a:lnTo>
                  <a:pt x="151" y="75"/>
                </a:lnTo>
                <a:lnTo>
                  <a:pt x="136" y="84"/>
                </a:lnTo>
                <a:lnTo>
                  <a:pt x="134" y="78"/>
                </a:lnTo>
                <a:lnTo>
                  <a:pt x="120" y="87"/>
                </a:lnTo>
                <a:lnTo>
                  <a:pt x="119" y="78"/>
                </a:lnTo>
                <a:lnTo>
                  <a:pt x="114" y="75"/>
                </a:lnTo>
                <a:lnTo>
                  <a:pt x="114" y="71"/>
                </a:lnTo>
                <a:lnTo>
                  <a:pt x="113" y="68"/>
                </a:lnTo>
                <a:lnTo>
                  <a:pt x="110" y="66"/>
                </a:lnTo>
                <a:lnTo>
                  <a:pt x="106" y="57"/>
                </a:lnTo>
                <a:lnTo>
                  <a:pt x="113" y="51"/>
                </a:lnTo>
                <a:lnTo>
                  <a:pt x="112" y="43"/>
                </a:lnTo>
                <a:lnTo>
                  <a:pt x="108" y="41"/>
                </a:lnTo>
                <a:lnTo>
                  <a:pt x="103" y="40"/>
                </a:lnTo>
                <a:lnTo>
                  <a:pt x="99" y="41"/>
                </a:lnTo>
                <a:lnTo>
                  <a:pt x="89" y="43"/>
                </a:lnTo>
                <a:lnTo>
                  <a:pt x="74" y="33"/>
                </a:lnTo>
                <a:lnTo>
                  <a:pt x="72" y="24"/>
                </a:lnTo>
                <a:lnTo>
                  <a:pt x="79" y="9"/>
                </a:lnTo>
                <a:lnTo>
                  <a:pt x="77" y="6"/>
                </a:lnTo>
                <a:lnTo>
                  <a:pt x="72" y="6"/>
                </a:lnTo>
                <a:lnTo>
                  <a:pt x="69" y="7"/>
                </a:lnTo>
                <a:lnTo>
                  <a:pt x="67" y="12"/>
                </a:lnTo>
                <a:lnTo>
                  <a:pt x="65" y="17"/>
                </a:lnTo>
                <a:lnTo>
                  <a:pt x="60" y="20"/>
                </a:lnTo>
                <a:lnTo>
                  <a:pt x="57" y="14"/>
                </a:lnTo>
                <a:lnTo>
                  <a:pt x="55" y="0"/>
                </a:lnTo>
              </a:path>
            </a:pathLst>
          </a:custGeom>
          <a:solidFill>
            <a:srgbClr val="FFFFCC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0" name="Freeform 79"/>
          <p:cNvSpPr>
            <a:spLocks/>
          </p:cNvSpPr>
          <p:nvPr/>
        </p:nvSpPr>
        <p:spPr bwMode="auto">
          <a:xfrm>
            <a:off x="8113713" y="4495800"/>
            <a:ext cx="261937" cy="161925"/>
          </a:xfrm>
          <a:custGeom>
            <a:avLst/>
            <a:gdLst>
              <a:gd name="T0" fmla="*/ 260179 w 149"/>
              <a:gd name="T1" fmla="*/ 160126 h 90"/>
              <a:gd name="T2" fmla="*/ 253147 w 149"/>
              <a:gd name="T3" fmla="*/ 147532 h 90"/>
              <a:gd name="T4" fmla="*/ 240841 w 149"/>
              <a:gd name="T5" fmla="*/ 134938 h 90"/>
              <a:gd name="T6" fmla="*/ 214472 w 149"/>
              <a:gd name="T7" fmla="*/ 73766 h 90"/>
              <a:gd name="T8" fmla="*/ 209198 w 149"/>
              <a:gd name="T9" fmla="*/ 68368 h 90"/>
              <a:gd name="T10" fmla="*/ 205682 w 149"/>
              <a:gd name="T11" fmla="*/ 70168 h 90"/>
              <a:gd name="T12" fmla="*/ 207440 w 149"/>
              <a:gd name="T13" fmla="*/ 88159 h 90"/>
              <a:gd name="T14" fmla="*/ 203924 w 149"/>
              <a:gd name="T15" fmla="*/ 98954 h 90"/>
              <a:gd name="T16" fmla="*/ 193376 w 149"/>
              <a:gd name="T17" fmla="*/ 98954 h 90"/>
              <a:gd name="T18" fmla="*/ 181071 w 149"/>
              <a:gd name="T19" fmla="*/ 84561 h 90"/>
              <a:gd name="T20" fmla="*/ 165249 w 149"/>
              <a:gd name="T21" fmla="*/ 52176 h 90"/>
              <a:gd name="T22" fmla="*/ 154701 w 149"/>
              <a:gd name="T23" fmla="*/ 14393 h 90"/>
              <a:gd name="T24" fmla="*/ 138879 w 149"/>
              <a:gd name="T25" fmla="*/ 14393 h 90"/>
              <a:gd name="T26" fmla="*/ 144153 w 149"/>
              <a:gd name="T27" fmla="*/ 30586 h 90"/>
              <a:gd name="T28" fmla="*/ 138879 w 149"/>
              <a:gd name="T29" fmla="*/ 39582 h 90"/>
              <a:gd name="T30" fmla="*/ 130090 w 149"/>
              <a:gd name="T31" fmla="*/ 41381 h 90"/>
              <a:gd name="T32" fmla="*/ 116026 w 149"/>
              <a:gd name="T33" fmla="*/ 26987 h 90"/>
              <a:gd name="T34" fmla="*/ 108994 w 149"/>
              <a:gd name="T35" fmla="*/ 26987 h 90"/>
              <a:gd name="T36" fmla="*/ 68561 w 149"/>
              <a:gd name="T37" fmla="*/ 3598 h 90"/>
              <a:gd name="T38" fmla="*/ 59771 w 149"/>
              <a:gd name="T39" fmla="*/ 7197 h 90"/>
              <a:gd name="T40" fmla="*/ 50981 w 149"/>
              <a:gd name="T41" fmla="*/ 0 h 90"/>
              <a:gd name="T42" fmla="*/ 22854 w 149"/>
              <a:gd name="T43" fmla="*/ 12594 h 90"/>
              <a:gd name="T44" fmla="*/ 15822 w 149"/>
              <a:gd name="T45" fmla="*/ 17992 h 90"/>
              <a:gd name="T46" fmla="*/ 0 w 149"/>
              <a:gd name="T47" fmla="*/ 5397 h 9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49"/>
              <a:gd name="T73" fmla="*/ 0 h 90"/>
              <a:gd name="T74" fmla="*/ 149 w 149"/>
              <a:gd name="T75" fmla="*/ 90 h 9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49" h="90">
                <a:moveTo>
                  <a:pt x="148" y="89"/>
                </a:moveTo>
                <a:lnTo>
                  <a:pt x="144" y="82"/>
                </a:lnTo>
                <a:lnTo>
                  <a:pt x="137" y="75"/>
                </a:lnTo>
                <a:lnTo>
                  <a:pt x="122" y="41"/>
                </a:lnTo>
                <a:lnTo>
                  <a:pt x="119" y="38"/>
                </a:lnTo>
                <a:lnTo>
                  <a:pt x="117" y="39"/>
                </a:lnTo>
                <a:lnTo>
                  <a:pt x="118" y="49"/>
                </a:lnTo>
                <a:lnTo>
                  <a:pt x="116" y="55"/>
                </a:lnTo>
                <a:lnTo>
                  <a:pt x="110" y="55"/>
                </a:lnTo>
                <a:lnTo>
                  <a:pt x="103" y="47"/>
                </a:lnTo>
                <a:lnTo>
                  <a:pt x="94" y="29"/>
                </a:lnTo>
                <a:lnTo>
                  <a:pt x="88" y="8"/>
                </a:lnTo>
                <a:lnTo>
                  <a:pt x="79" y="8"/>
                </a:lnTo>
                <a:lnTo>
                  <a:pt x="82" y="17"/>
                </a:lnTo>
                <a:lnTo>
                  <a:pt x="79" y="22"/>
                </a:lnTo>
                <a:lnTo>
                  <a:pt x="74" y="23"/>
                </a:lnTo>
                <a:lnTo>
                  <a:pt x="66" y="15"/>
                </a:lnTo>
                <a:lnTo>
                  <a:pt x="62" y="15"/>
                </a:lnTo>
                <a:lnTo>
                  <a:pt x="39" y="2"/>
                </a:lnTo>
                <a:lnTo>
                  <a:pt x="34" y="4"/>
                </a:lnTo>
                <a:lnTo>
                  <a:pt x="29" y="0"/>
                </a:lnTo>
                <a:lnTo>
                  <a:pt x="13" y="7"/>
                </a:lnTo>
                <a:lnTo>
                  <a:pt x="9" y="10"/>
                </a:lnTo>
                <a:lnTo>
                  <a:pt x="0" y="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1" name="Freeform 80"/>
          <p:cNvSpPr>
            <a:spLocks/>
          </p:cNvSpPr>
          <p:nvPr/>
        </p:nvSpPr>
        <p:spPr bwMode="auto">
          <a:xfrm>
            <a:off x="7466013" y="4500563"/>
            <a:ext cx="650875" cy="1081087"/>
          </a:xfrm>
          <a:custGeom>
            <a:avLst/>
            <a:gdLst>
              <a:gd name="T0" fmla="*/ 649135 w 374"/>
              <a:gd name="T1" fmla="*/ 0 h 601"/>
              <a:gd name="T2" fmla="*/ 536015 w 374"/>
              <a:gd name="T3" fmla="*/ 86343 h 601"/>
              <a:gd name="T4" fmla="*/ 384608 w 374"/>
              <a:gd name="T5" fmla="*/ 221254 h 601"/>
              <a:gd name="T6" fmla="*/ 278449 w 374"/>
              <a:gd name="T7" fmla="*/ 282414 h 601"/>
              <a:gd name="T8" fmla="*/ 294112 w 374"/>
              <a:gd name="T9" fmla="*/ 424520 h 601"/>
              <a:gd name="T10" fmla="*/ 207097 w 374"/>
              <a:gd name="T11" fmla="*/ 604401 h 601"/>
              <a:gd name="T12" fmla="*/ 219279 w 374"/>
              <a:gd name="T13" fmla="*/ 651170 h 601"/>
              <a:gd name="T14" fmla="*/ 210577 w 374"/>
              <a:gd name="T15" fmla="*/ 715928 h 601"/>
              <a:gd name="T16" fmla="*/ 219279 w 374"/>
              <a:gd name="T17" fmla="*/ 766295 h 601"/>
              <a:gd name="T18" fmla="*/ 208837 w 374"/>
              <a:gd name="T19" fmla="*/ 771691 h 601"/>
              <a:gd name="T20" fmla="*/ 200135 w 374"/>
              <a:gd name="T21" fmla="*/ 768093 h 601"/>
              <a:gd name="T22" fmla="*/ 194914 w 374"/>
              <a:gd name="T23" fmla="*/ 771691 h 601"/>
              <a:gd name="T24" fmla="*/ 187953 w 374"/>
              <a:gd name="T25" fmla="*/ 796874 h 601"/>
              <a:gd name="T26" fmla="*/ 177511 w 374"/>
              <a:gd name="T27" fmla="*/ 804070 h 601"/>
              <a:gd name="T28" fmla="*/ 168810 w 374"/>
              <a:gd name="T29" fmla="*/ 807667 h 601"/>
              <a:gd name="T30" fmla="*/ 174031 w 374"/>
              <a:gd name="T31" fmla="*/ 850839 h 601"/>
              <a:gd name="T32" fmla="*/ 161849 w 374"/>
              <a:gd name="T33" fmla="*/ 861632 h 601"/>
              <a:gd name="T34" fmla="*/ 153147 w 374"/>
              <a:gd name="T35" fmla="*/ 870626 h 601"/>
              <a:gd name="T36" fmla="*/ 153147 w 374"/>
              <a:gd name="T37" fmla="*/ 886815 h 601"/>
              <a:gd name="T38" fmla="*/ 142705 w 374"/>
              <a:gd name="T39" fmla="*/ 906602 h 601"/>
              <a:gd name="T40" fmla="*/ 134004 w 374"/>
              <a:gd name="T41" fmla="*/ 922791 h 601"/>
              <a:gd name="T42" fmla="*/ 134004 w 374"/>
              <a:gd name="T43" fmla="*/ 933584 h 601"/>
              <a:gd name="T44" fmla="*/ 121822 w 374"/>
              <a:gd name="T45" fmla="*/ 951572 h 601"/>
              <a:gd name="T46" fmla="*/ 107899 w 374"/>
              <a:gd name="T47" fmla="*/ 980353 h 601"/>
              <a:gd name="T48" fmla="*/ 102678 w 374"/>
              <a:gd name="T49" fmla="*/ 996543 h 601"/>
              <a:gd name="T50" fmla="*/ 80054 w 374"/>
              <a:gd name="T51" fmla="*/ 1016330 h 601"/>
              <a:gd name="T52" fmla="*/ 67872 w 374"/>
              <a:gd name="T53" fmla="*/ 1028921 h 601"/>
              <a:gd name="T54" fmla="*/ 59170 w 374"/>
              <a:gd name="T55" fmla="*/ 1041513 h 601"/>
              <a:gd name="T56" fmla="*/ 59170 w 374"/>
              <a:gd name="T57" fmla="*/ 1052306 h 601"/>
              <a:gd name="T58" fmla="*/ 57430 w 374"/>
              <a:gd name="T59" fmla="*/ 1061300 h 601"/>
              <a:gd name="T60" fmla="*/ 45248 w 374"/>
              <a:gd name="T61" fmla="*/ 1064898 h 601"/>
              <a:gd name="T62" fmla="*/ 38287 w 374"/>
              <a:gd name="T63" fmla="*/ 1057702 h 601"/>
              <a:gd name="T64" fmla="*/ 29585 w 374"/>
              <a:gd name="T65" fmla="*/ 1052306 h 601"/>
              <a:gd name="T66" fmla="*/ 22624 w 374"/>
              <a:gd name="T67" fmla="*/ 1057702 h 601"/>
              <a:gd name="T68" fmla="*/ 22624 w 374"/>
              <a:gd name="T69" fmla="*/ 1070294 h 601"/>
              <a:gd name="T70" fmla="*/ 10442 w 374"/>
              <a:gd name="T71" fmla="*/ 1070294 h 601"/>
              <a:gd name="T72" fmla="*/ 3481 w 374"/>
              <a:gd name="T73" fmla="*/ 1068495 h 601"/>
              <a:gd name="T74" fmla="*/ 0 w 374"/>
              <a:gd name="T75" fmla="*/ 1079288 h 60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74"/>
              <a:gd name="T115" fmla="*/ 0 h 601"/>
              <a:gd name="T116" fmla="*/ 374 w 374"/>
              <a:gd name="T117" fmla="*/ 601 h 60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74" h="601">
                <a:moveTo>
                  <a:pt x="373" y="0"/>
                </a:moveTo>
                <a:lnTo>
                  <a:pt x="308" y="48"/>
                </a:lnTo>
                <a:lnTo>
                  <a:pt x="221" y="123"/>
                </a:lnTo>
                <a:lnTo>
                  <a:pt x="160" y="157"/>
                </a:lnTo>
                <a:lnTo>
                  <a:pt x="169" y="236"/>
                </a:lnTo>
                <a:lnTo>
                  <a:pt x="119" y="336"/>
                </a:lnTo>
                <a:lnTo>
                  <a:pt x="126" y="362"/>
                </a:lnTo>
                <a:lnTo>
                  <a:pt x="121" y="398"/>
                </a:lnTo>
                <a:lnTo>
                  <a:pt x="126" y="426"/>
                </a:lnTo>
                <a:lnTo>
                  <a:pt x="120" y="429"/>
                </a:lnTo>
                <a:lnTo>
                  <a:pt x="115" y="427"/>
                </a:lnTo>
                <a:lnTo>
                  <a:pt x="112" y="429"/>
                </a:lnTo>
                <a:lnTo>
                  <a:pt x="108" y="443"/>
                </a:lnTo>
                <a:lnTo>
                  <a:pt x="102" y="447"/>
                </a:lnTo>
                <a:lnTo>
                  <a:pt x="97" y="449"/>
                </a:lnTo>
                <a:lnTo>
                  <a:pt x="100" y="473"/>
                </a:lnTo>
                <a:lnTo>
                  <a:pt x="93" y="479"/>
                </a:lnTo>
                <a:lnTo>
                  <a:pt x="88" y="484"/>
                </a:lnTo>
                <a:lnTo>
                  <a:pt x="88" y="493"/>
                </a:lnTo>
                <a:lnTo>
                  <a:pt x="82" y="504"/>
                </a:lnTo>
                <a:lnTo>
                  <a:pt x="77" y="513"/>
                </a:lnTo>
                <a:lnTo>
                  <a:pt x="77" y="519"/>
                </a:lnTo>
                <a:lnTo>
                  <a:pt x="70" y="529"/>
                </a:lnTo>
                <a:lnTo>
                  <a:pt x="62" y="545"/>
                </a:lnTo>
                <a:lnTo>
                  <a:pt x="59" y="554"/>
                </a:lnTo>
                <a:lnTo>
                  <a:pt x="46" y="565"/>
                </a:lnTo>
                <a:lnTo>
                  <a:pt x="39" y="572"/>
                </a:lnTo>
                <a:lnTo>
                  <a:pt x="34" y="579"/>
                </a:lnTo>
                <a:lnTo>
                  <a:pt x="34" y="585"/>
                </a:lnTo>
                <a:lnTo>
                  <a:pt x="33" y="590"/>
                </a:lnTo>
                <a:lnTo>
                  <a:pt x="26" y="592"/>
                </a:lnTo>
                <a:lnTo>
                  <a:pt x="22" y="588"/>
                </a:lnTo>
                <a:lnTo>
                  <a:pt x="17" y="585"/>
                </a:lnTo>
                <a:lnTo>
                  <a:pt x="13" y="588"/>
                </a:lnTo>
                <a:lnTo>
                  <a:pt x="13" y="595"/>
                </a:lnTo>
                <a:lnTo>
                  <a:pt x="6" y="595"/>
                </a:lnTo>
                <a:lnTo>
                  <a:pt x="2" y="594"/>
                </a:lnTo>
                <a:lnTo>
                  <a:pt x="0" y="60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2" name="Freeform 81"/>
          <p:cNvSpPr>
            <a:spLocks/>
          </p:cNvSpPr>
          <p:nvPr/>
        </p:nvSpPr>
        <p:spPr bwMode="auto">
          <a:xfrm>
            <a:off x="4449763" y="4437063"/>
            <a:ext cx="993775" cy="1169987"/>
          </a:xfrm>
          <a:custGeom>
            <a:avLst/>
            <a:gdLst>
              <a:gd name="T0" fmla="*/ 47239 w 568"/>
              <a:gd name="T1" fmla="*/ 1110496 h 649"/>
              <a:gd name="T2" fmla="*/ 129471 w 568"/>
              <a:gd name="T3" fmla="*/ 982501 h 649"/>
              <a:gd name="T4" fmla="*/ 223949 w 568"/>
              <a:gd name="T5" fmla="*/ 742734 h 649"/>
              <a:gd name="T6" fmla="*/ 248444 w 568"/>
              <a:gd name="T7" fmla="*/ 703074 h 649"/>
              <a:gd name="T8" fmla="*/ 260691 w 568"/>
              <a:gd name="T9" fmla="*/ 645386 h 649"/>
              <a:gd name="T10" fmla="*/ 274688 w 568"/>
              <a:gd name="T11" fmla="*/ 600317 h 649"/>
              <a:gd name="T12" fmla="*/ 295683 w 568"/>
              <a:gd name="T13" fmla="*/ 562459 h 649"/>
              <a:gd name="T14" fmla="*/ 339423 w 568"/>
              <a:gd name="T15" fmla="*/ 490349 h 649"/>
              <a:gd name="T16" fmla="*/ 435651 w 568"/>
              <a:gd name="T17" fmla="*/ 324496 h 649"/>
              <a:gd name="T18" fmla="*/ 509135 w 568"/>
              <a:gd name="T19" fmla="*/ 176670 h 649"/>
              <a:gd name="T20" fmla="*/ 608862 w 568"/>
              <a:gd name="T21" fmla="*/ 54083 h 649"/>
              <a:gd name="T22" fmla="*/ 678846 w 568"/>
              <a:gd name="T23" fmla="*/ 45069 h 649"/>
              <a:gd name="T24" fmla="*/ 663100 w 568"/>
              <a:gd name="T25" fmla="*/ 79321 h 649"/>
              <a:gd name="T26" fmla="*/ 696342 w 568"/>
              <a:gd name="T27" fmla="*/ 70307 h 649"/>
              <a:gd name="T28" fmla="*/ 689344 w 568"/>
              <a:gd name="T29" fmla="*/ 86532 h 649"/>
              <a:gd name="T30" fmla="*/ 689344 w 568"/>
              <a:gd name="T31" fmla="*/ 118982 h 649"/>
              <a:gd name="T32" fmla="*/ 692843 w 568"/>
              <a:gd name="T33" fmla="*/ 142418 h 649"/>
              <a:gd name="T34" fmla="*/ 699841 w 568"/>
              <a:gd name="T35" fmla="*/ 151431 h 649"/>
              <a:gd name="T36" fmla="*/ 713838 w 568"/>
              <a:gd name="T37" fmla="*/ 140615 h 649"/>
              <a:gd name="T38" fmla="*/ 762827 w 568"/>
              <a:gd name="T39" fmla="*/ 106362 h 649"/>
              <a:gd name="T40" fmla="*/ 761078 w 568"/>
              <a:gd name="T41" fmla="*/ 118982 h 649"/>
              <a:gd name="T42" fmla="*/ 743582 w 568"/>
              <a:gd name="T43" fmla="*/ 187486 h 649"/>
              <a:gd name="T44" fmla="*/ 741832 w 568"/>
              <a:gd name="T45" fmla="*/ 241569 h 649"/>
              <a:gd name="T46" fmla="*/ 776824 w 568"/>
              <a:gd name="T47" fmla="*/ 306468 h 649"/>
              <a:gd name="T48" fmla="*/ 782073 w 568"/>
              <a:gd name="T49" fmla="*/ 320890 h 649"/>
              <a:gd name="T50" fmla="*/ 815315 w 568"/>
              <a:gd name="T51" fmla="*/ 338918 h 649"/>
              <a:gd name="T52" fmla="*/ 827562 w 568"/>
              <a:gd name="T53" fmla="*/ 380381 h 649"/>
              <a:gd name="T54" fmla="*/ 827562 w 568"/>
              <a:gd name="T55" fmla="*/ 402014 h 649"/>
              <a:gd name="T56" fmla="*/ 843309 w 568"/>
              <a:gd name="T57" fmla="*/ 407422 h 649"/>
              <a:gd name="T58" fmla="*/ 852057 w 568"/>
              <a:gd name="T59" fmla="*/ 416436 h 649"/>
              <a:gd name="T60" fmla="*/ 855556 w 568"/>
              <a:gd name="T61" fmla="*/ 432661 h 649"/>
              <a:gd name="T62" fmla="*/ 855556 w 568"/>
              <a:gd name="T63" fmla="*/ 448886 h 649"/>
              <a:gd name="T64" fmla="*/ 867803 w 568"/>
              <a:gd name="T65" fmla="*/ 459702 h 649"/>
              <a:gd name="T66" fmla="*/ 873052 w 568"/>
              <a:gd name="T67" fmla="*/ 493954 h 649"/>
              <a:gd name="T68" fmla="*/ 885299 w 568"/>
              <a:gd name="T69" fmla="*/ 504771 h 649"/>
              <a:gd name="T70" fmla="*/ 902796 w 568"/>
              <a:gd name="T71" fmla="*/ 531812 h 649"/>
              <a:gd name="T72" fmla="*/ 915043 w 568"/>
              <a:gd name="T73" fmla="*/ 562459 h 649"/>
              <a:gd name="T74" fmla="*/ 950035 w 568"/>
              <a:gd name="T75" fmla="*/ 609331 h 649"/>
              <a:gd name="T76" fmla="*/ 967531 w 568"/>
              <a:gd name="T77" fmla="*/ 620147 h 649"/>
              <a:gd name="T78" fmla="*/ 992025 w 568"/>
              <a:gd name="T79" fmla="*/ 650794 h 649"/>
              <a:gd name="T80" fmla="*/ 985027 w 568"/>
              <a:gd name="T81" fmla="*/ 1168184 h 64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68"/>
              <a:gd name="T124" fmla="*/ 0 h 649"/>
              <a:gd name="T125" fmla="*/ 568 w 568"/>
              <a:gd name="T126" fmla="*/ 649 h 64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68" h="649">
                <a:moveTo>
                  <a:pt x="0" y="646"/>
                </a:moveTo>
                <a:lnTo>
                  <a:pt x="27" y="616"/>
                </a:lnTo>
                <a:lnTo>
                  <a:pt x="35" y="599"/>
                </a:lnTo>
                <a:lnTo>
                  <a:pt x="74" y="545"/>
                </a:lnTo>
                <a:lnTo>
                  <a:pt x="107" y="481"/>
                </a:lnTo>
                <a:lnTo>
                  <a:pt x="128" y="412"/>
                </a:lnTo>
                <a:lnTo>
                  <a:pt x="135" y="404"/>
                </a:lnTo>
                <a:lnTo>
                  <a:pt x="142" y="390"/>
                </a:lnTo>
                <a:lnTo>
                  <a:pt x="146" y="367"/>
                </a:lnTo>
                <a:lnTo>
                  <a:pt x="149" y="358"/>
                </a:lnTo>
                <a:lnTo>
                  <a:pt x="156" y="346"/>
                </a:lnTo>
                <a:lnTo>
                  <a:pt x="157" y="333"/>
                </a:lnTo>
                <a:lnTo>
                  <a:pt x="160" y="325"/>
                </a:lnTo>
                <a:lnTo>
                  <a:pt x="169" y="312"/>
                </a:lnTo>
                <a:lnTo>
                  <a:pt x="181" y="294"/>
                </a:lnTo>
                <a:lnTo>
                  <a:pt x="194" y="272"/>
                </a:lnTo>
                <a:lnTo>
                  <a:pt x="207" y="260"/>
                </a:lnTo>
                <a:lnTo>
                  <a:pt x="249" y="180"/>
                </a:lnTo>
                <a:lnTo>
                  <a:pt x="258" y="156"/>
                </a:lnTo>
                <a:lnTo>
                  <a:pt x="291" y="98"/>
                </a:lnTo>
                <a:lnTo>
                  <a:pt x="329" y="46"/>
                </a:lnTo>
                <a:lnTo>
                  <a:pt x="348" y="30"/>
                </a:lnTo>
                <a:lnTo>
                  <a:pt x="375" y="0"/>
                </a:lnTo>
                <a:lnTo>
                  <a:pt x="388" y="25"/>
                </a:lnTo>
                <a:lnTo>
                  <a:pt x="376" y="38"/>
                </a:lnTo>
                <a:lnTo>
                  <a:pt x="379" y="44"/>
                </a:lnTo>
                <a:lnTo>
                  <a:pt x="388" y="38"/>
                </a:lnTo>
                <a:lnTo>
                  <a:pt x="398" y="39"/>
                </a:lnTo>
                <a:lnTo>
                  <a:pt x="398" y="42"/>
                </a:lnTo>
                <a:lnTo>
                  <a:pt x="394" y="48"/>
                </a:lnTo>
                <a:lnTo>
                  <a:pt x="398" y="61"/>
                </a:lnTo>
                <a:lnTo>
                  <a:pt x="394" y="66"/>
                </a:lnTo>
                <a:lnTo>
                  <a:pt x="394" y="73"/>
                </a:lnTo>
                <a:lnTo>
                  <a:pt x="396" y="79"/>
                </a:lnTo>
                <a:lnTo>
                  <a:pt x="400" y="78"/>
                </a:lnTo>
                <a:lnTo>
                  <a:pt x="400" y="84"/>
                </a:lnTo>
                <a:lnTo>
                  <a:pt x="404" y="85"/>
                </a:lnTo>
                <a:lnTo>
                  <a:pt x="408" y="78"/>
                </a:lnTo>
                <a:lnTo>
                  <a:pt x="416" y="71"/>
                </a:lnTo>
                <a:lnTo>
                  <a:pt x="436" y="59"/>
                </a:lnTo>
                <a:lnTo>
                  <a:pt x="438" y="61"/>
                </a:lnTo>
                <a:lnTo>
                  <a:pt x="435" y="66"/>
                </a:lnTo>
                <a:lnTo>
                  <a:pt x="436" y="95"/>
                </a:lnTo>
                <a:lnTo>
                  <a:pt x="425" y="104"/>
                </a:lnTo>
                <a:lnTo>
                  <a:pt x="414" y="116"/>
                </a:lnTo>
                <a:lnTo>
                  <a:pt x="424" y="134"/>
                </a:lnTo>
                <a:lnTo>
                  <a:pt x="430" y="155"/>
                </a:lnTo>
                <a:lnTo>
                  <a:pt x="444" y="170"/>
                </a:lnTo>
                <a:lnTo>
                  <a:pt x="444" y="175"/>
                </a:lnTo>
                <a:lnTo>
                  <a:pt x="447" y="178"/>
                </a:lnTo>
                <a:lnTo>
                  <a:pt x="453" y="177"/>
                </a:lnTo>
                <a:lnTo>
                  <a:pt x="466" y="188"/>
                </a:lnTo>
                <a:lnTo>
                  <a:pt x="471" y="199"/>
                </a:lnTo>
                <a:lnTo>
                  <a:pt x="473" y="211"/>
                </a:lnTo>
                <a:lnTo>
                  <a:pt x="472" y="218"/>
                </a:lnTo>
                <a:lnTo>
                  <a:pt x="473" y="223"/>
                </a:lnTo>
                <a:lnTo>
                  <a:pt x="479" y="222"/>
                </a:lnTo>
                <a:lnTo>
                  <a:pt x="482" y="226"/>
                </a:lnTo>
                <a:lnTo>
                  <a:pt x="487" y="229"/>
                </a:lnTo>
                <a:lnTo>
                  <a:pt x="487" y="231"/>
                </a:lnTo>
                <a:lnTo>
                  <a:pt x="486" y="234"/>
                </a:lnTo>
                <a:lnTo>
                  <a:pt x="489" y="240"/>
                </a:lnTo>
                <a:lnTo>
                  <a:pt x="489" y="244"/>
                </a:lnTo>
                <a:lnTo>
                  <a:pt x="489" y="249"/>
                </a:lnTo>
                <a:lnTo>
                  <a:pt x="492" y="251"/>
                </a:lnTo>
                <a:lnTo>
                  <a:pt x="496" y="255"/>
                </a:lnTo>
                <a:lnTo>
                  <a:pt x="500" y="267"/>
                </a:lnTo>
                <a:lnTo>
                  <a:pt x="499" y="274"/>
                </a:lnTo>
                <a:lnTo>
                  <a:pt x="502" y="278"/>
                </a:lnTo>
                <a:lnTo>
                  <a:pt x="506" y="280"/>
                </a:lnTo>
                <a:lnTo>
                  <a:pt x="509" y="285"/>
                </a:lnTo>
                <a:lnTo>
                  <a:pt x="516" y="295"/>
                </a:lnTo>
                <a:lnTo>
                  <a:pt x="518" y="302"/>
                </a:lnTo>
                <a:lnTo>
                  <a:pt x="523" y="312"/>
                </a:lnTo>
                <a:lnTo>
                  <a:pt x="534" y="329"/>
                </a:lnTo>
                <a:lnTo>
                  <a:pt x="543" y="338"/>
                </a:lnTo>
                <a:lnTo>
                  <a:pt x="548" y="339"/>
                </a:lnTo>
                <a:lnTo>
                  <a:pt x="553" y="344"/>
                </a:lnTo>
                <a:lnTo>
                  <a:pt x="558" y="352"/>
                </a:lnTo>
                <a:lnTo>
                  <a:pt x="567" y="361"/>
                </a:lnTo>
                <a:lnTo>
                  <a:pt x="551" y="394"/>
                </a:lnTo>
                <a:lnTo>
                  <a:pt x="563" y="6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3" name="Freeform 82"/>
          <p:cNvSpPr>
            <a:spLocks/>
          </p:cNvSpPr>
          <p:nvPr/>
        </p:nvSpPr>
        <p:spPr bwMode="auto">
          <a:xfrm>
            <a:off x="804863" y="2663825"/>
            <a:ext cx="654050" cy="568325"/>
          </a:xfrm>
          <a:custGeom>
            <a:avLst/>
            <a:gdLst>
              <a:gd name="T0" fmla="*/ 0 w 373"/>
              <a:gd name="T1" fmla="*/ 559333 h 316"/>
              <a:gd name="T2" fmla="*/ 548841 w 373"/>
              <a:gd name="T3" fmla="*/ 566527 h 316"/>
              <a:gd name="T4" fmla="*/ 545334 w 373"/>
              <a:gd name="T5" fmla="*/ 269775 h 316"/>
              <a:gd name="T6" fmla="*/ 652297 w 373"/>
              <a:gd name="T7" fmla="*/ 129492 h 316"/>
              <a:gd name="T8" fmla="*/ 580404 w 373"/>
              <a:gd name="T9" fmla="*/ 39567 h 316"/>
              <a:gd name="T10" fmla="*/ 412069 w 373"/>
              <a:gd name="T11" fmla="*/ 23380 h 316"/>
              <a:gd name="T12" fmla="*/ 412069 w 373"/>
              <a:gd name="T13" fmla="*/ 3597 h 316"/>
              <a:gd name="T14" fmla="*/ 17535 w 373"/>
              <a:gd name="T15" fmla="*/ 0 h 3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73"/>
              <a:gd name="T25" fmla="*/ 0 h 316"/>
              <a:gd name="T26" fmla="*/ 373 w 373"/>
              <a:gd name="T27" fmla="*/ 316 h 3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3" h="316">
                <a:moveTo>
                  <a:pt x="0" y="311"/>
                </a:moveTo>
                <a:lnTo>
                  <a:pt x="313" y="315"/>
                </a:lnTo>
                <a:lnTo>
                  <a:pt x="311" y="150"/>
                </a:lnTo>
                <a:lnTo>
                  <a:pt x="372" y="72"/>
                </a:lnTo>
                <a:lnTo>
                  <a:pt x="331" y="22"/>
                </a:lnTo>
                <a:lnTo>
                  <a:pt x="235" y="13"/>
                </a:lnTo>
                <a:lnTo>
                  <a:pt x="235" y="2"/>
                </a:lnTo>
                <a:lnTo>
                  <a:pt x="1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4" name="Freeform 83"/>
          <p:cNvSpPr>
            <a:spLocks/>
          </p:cNvSpPr>
          <p:nvPr/>
        </p:nvSpPr>
        <p:spPr bwMode="auto">
          <a:xfrm>
            <a:off x="7367588" y="892175"/>
            <a:ext cx="1035050" cy="752475"/>
          </a:xfrm>
          <a:custGeom>
            <a:avLst/>
            <a:gdLst>
              <a:gd name="T0" fmla="*/ 984347 w 592"/>
              <a:gd name="T1" fmla="*/ 0 h 418"/>
              <a:gd name="T2" fmla="*/ 1033302 w 592"/>
              <a:gd name="T3" fmla="*/ 732673 h 418"/>
              <a:gd name="T4" fmla="*/ 648655 w 592"/>
              <a:gd name="T5" fmla="*/ 739874 h 418"/>
              <a:gd name="T6" fmla="*/ 59445 w 592"/>
              <a:gd name="T7" fmla="*/ 750675 h 418"/>
              <a:gd name="T8" fmla="*/ 57697 w 592"/>
              <a:gd name="T9" fmla="*/ 734473 h 418"/>
              <a:gd name="T10" fmla="*/ 0 w 592"/>
              <a:gd name="T11" fmla="*/ 23402 h 4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2"/>
              <a:gd name="T19" fmla="*/ 0 h 418"/>
              <a:gd name="T20" fmla="*/ 592 w 592"/>
              <a:gd name="T21" fmla="*/ 418 h 4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2" h="418">
                <a:moveTo>
                  <a:pt x="563" y="0"/>
                </a:moveTo>
                <a:lnTo>
                  <a:pt x="591" y="407"/>
                </a:lnTo>
                <a:lnTo>
                  <a:pt x="371" y="411"/>
                </a:lnTo>
                <a:lnTo>
                  <a:pt x="34" y="417"/>
                </a:lnTo>
                <a:lnTo>
                  <a:pt x="33" y="408"/>
                </a:lnTo>
                <a:lnTo>
                  <a:pt x="0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5" name="Freeform 84"/>
          <p:cNvSpPr>
            <a:spLocks/>
          </p:cNvSpPr>
          <p:nvPr/>
        </p:nvSpPr>
        <p:spPr bwMode="auto">
          <a:xfrm>
            <a:off x="7186613" y="1855788"/>
            <a:ext cx="88900" cy="339725"/>
          </a:xfrm>
          <a:custGeom>
            <a:avLst/>
            <a:gdLst>
              <a:gd name="T0" fmla="*/ 87190 w 52"/>
              <a:gd name="T1" fmla="*/ 0 h 190"/>
              <a:gd name="T2" fmla="*/ 76933 w 52"/>
              <a:gd name="T3" fmla="*/ 62581 h 190"/>
              <a:gd name="T4" fmla="*/ 0 w 52"/>
              <a:gd name="T5" fmla="*/ 337937 h 190"/>
              <a:gd name="T6" fmla="*/ 0 60000 65536"/>
              <a:gd name="T7" fmla="*/ 0 60000 65536"/>
              <a:gd name="T8" fmla="*/ 0 60000 65536"/>
              <a:gd name="T9" fmla="*/ 0 w 52"/>
              <a:gd name="T10" fmla="*/ 0 h 190"/>
              <a:gd name="T11" fmla="*/ 52 w 52"/>
              <a:gd name="T12" fmla="*/ 190 h 1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190">
                <a:moveTo>
                  <a:pt x="51" y="0"/>
                </a:moveTo>
                <a:lnTo>
                  <a:pt x="45" y="35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6" name="Freeform 85"/>
          <p:cNvSpPr>
            <a:spLocks/>
          </p:cNvSpPr>
          <p:nvPr/>
        </p:nvSpPr>
        <p:spPr bwMode="auto">
          <a:xfrm>
            <a:off x="7272338" y="1624013"/>
            <a:ext cx="158750" cy="234950"/>
          </a:xfrm>
          <a:custGeom>
            <a:avLst/>
            <a:gdLst>
              <a:gd name="T0" fmla="*/ 156946 w 88"/>
              <a:gd name="T1" fmla="*/ 0 h 130"/>
              <a:gd name="T2" fmla="*/ 30668 w 88"/>
              <a:gd name="T3" fmla="*/ 10844 h 130"/>
              <a:gd name="T4" fmla="*/ 0 w 88"/>
              <a:gd name="T5" fmla="*/ 233143 h 130"/>
              <a:gd name="T6" fmla="*/ 0 60000 65536"/>
              <a:gd name="T7" fmla="*/ 0 60000 65536"/>
              <a:gd name="T8" fmla="*/ 0 60000 65536"/>
              <a:gd name="T9" fmla="*/ 0 w 88"/>
              <a:gd name="T10" fmla="*/ 0 h 130"/>
              <a:gd name="T11" fmla="*/ 88 w 88"/>
              <a:gd name="T12" fmla="*/ 130 h 1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" h="130">
                <a:moveTo>
                  <a:pt x="87" y="0"/>
                </a:moveTo>
                <a:lnTo>
                  <a:pt x="17" y="6"/>
                </a:lnTo>
                <a:lnTo>
                  <a:pt x="0" y="1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7" name="Freeform 86"/>
          <p:cNvSpPr>
            <a:spLocks/>
          </p:cNvSpPr>
          <p:nvPr/>
        </p:nvSpPr>
        <p:spPr bwMode="auto">
          <a:xfrm>
            <a:off x="6208713" y="927100"/>
            <a:ext cx="176212" cy="844550"/>
          </a:xfrm>
          <a:custGeom>
            <a:avLst/>
            <a:gdLst>
              <a:gd name="T0" fmla="*/ 174484 w 102"/>
              <a:gd name="T1" fmla="*/ 842745 h 468"/>
              <a:gd name="T2" fmla="*/ 86378 w 102"/>
              <a:gd name="T3" fmla="*/ 830113 h 468"/>
              <a:gd name="T4" fmla="*/ 0 w 102"/>
              <a:gd name="T5" fmla="*/ 0 h 468"/>
              <a:gd name="T6" fmla="*/ 0 60000 65536"/>
              <a:gd name="T7" fmla="*/ 0 60000 65536"/>
              <a:gd name="T8" fmla="*/ 0 60000 65536"/>
              <a:gd name="T9" fmla="*/ 0 w 102"/>
              <a:gd name="T10" fmla="*/ 0 h 468"/>
              <a:gd name="T11" fmla="*/ 102 w 102"/>
              <a:gd name="T12" fmla="*/ 468 h 4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68">
                <a:moveTo>
                  <a:pt x="101" y="467"/>
                </a:moveTo>
                <a:lnTo>
                  <a:pt x="50" y="4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8" name="Freeform 87"/>
          <p:cNvSpPr>
            <a:spLocks/>
          </p:cNvSpPr>
          <p:nvPr/>
        </p:nvSpPr>
        <p:spPr bwMode="auto">
          <a:xfrm>
            <a:off x="5195888" y="938213"/>
            <a:ext cx="1101725" cy="939800"/>
          </a:xfrm>
          <a:custGeom>
            <a:avLst/>
            <a:gdLst>
              <a:gd name="T0" fmla="*/ 1099979 w 631"/>
              <a:gd name="T1" fmla="*/ 819174 h 522"/>
              <a:gd name="T2" fmla="*/ 1077281 w 631"/>
              <a:gd name="T3" fmla="*/ 842579 h 522"/>
              <a:gd name="T4" fmla="*/ 1038869 w 631"/>
              <a:gd name="T5" fmla="*/ 851581 h 522"/>
              <a:gd name="T6" fmla="*/ 1016171 w 631"/>
              <a:gd name="T7" fmla="*/ 871385 h 522"/>
              <a:gd name="T8" fmla="*/ 991727 w 631"/>
              <a:gd name="T9" fmla="*/ 876786 h 522"/>
              <a:gd name="T10" fmla="*/ 976013 w 631"/>
              <a:gd name="T11" fmla="*/ 894790 h 522"/>
              <a:gd name="T12" fmla="*/ 970775 w 631"/>
              <a:gd name="T13" fmla="*/ 912794 h 522"/>
              <a:gd name="T14" fmla="*/ 518562 w 631"/>
              <a:gd name="T15" fmla="*/ 932598 h 522"/>
              <a:gd name="T16" fmla="*/ 15714 w 631"/>
              <a:gd name="T17" fmla="*/ 938000 h 522"/>
              <a:gd name="T18" fmla="*/ 0 w 631"/>
              <a:gd name="T19" fmla="*/ 0 h 5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31"/>
              <a:gd name="T31" fmla="*/ 0 h 522"/>
              <a:gd name="T32" fmla="*/ 631 w 631"/>
              <a:gd name="T33" fmla="*/ 522 h 52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31" h="522">
                <a:moveTo>
                  <a:pt x="630" y="455"/>
                </a:moveTo>
                <a:lnTo>
                  <a:pt x="617" y="468"/>
                </a:lnTo>
                <a:lnTo>
                  <a:pt x="595" y="473"/>
                </a:lnTo>
                <a:lnTo>
                  <a:pt x="582" y="484"/>
                </a:lnTo>
                <a:lnTo>
                  <a:pt x="568" y="487"/>
                </a:lnTo>
                <a:lnTo>
                  <a:pt x="559" y="497"/>
                </a:lnTo>
                <a:lnTo>
                  <a:pt x="556" y="507"/>
                </a:lnTo>
                <a:lnTo>
                  <a:pt x="297" y="518"/>
                </a:lnTo>
                <a:lnTo>
                  <a:pt x="9" y="52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9" name="Line 88"/>
          <p:cNvSpPr>
            <a:spLocks noChangeShapeType="1"/>
          </p:cNvSpPr>
          <p:nvPr/>
        </p:nvSpPr>
        <p:spPr bwMode="auto">
          <a:xfrm>
            <a:off x="6386513" y="1771650"/>
            <a:ext cx="884237" cy="841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0" name="Freeform 89"/>
          <p:cNvSpPr>
            <a:spLocks/>
          </p:cNvSpPr>
          <p:nvPr/>
        </p:nvSpPr>
        <p:spPr bwMode="auto">
          <a:xfrm>
            <a:off x="4306888" y="935038"/>
            <a:ext cx="908050" cy="1077912"/>
          </a:xfrm>
          <a:custGeom>
            <a:avLst/>
            <a:gdLst>
              <a:gd name="T0" fmla="*/ 902811 w 520"/>
              <a:gd name="T1" fmla="*/ 939349 h 599"/>
              <a:gd name="T2" fmla="*/ 906304 w 520"/>
              <a:gd name="T3" fmla="*/ 1070714 h 599"/>
              <a:gd name="T4" fmla="*/ 324802 w 520"/>
              <a:gd name="T5" fmla="*/ 1076112 h 599"/>
              <a:gd name="T6" fmla="*/ 223520 w 520"/>
              <a:gd name="T7" fmla="*/ 1076112 h 599"/>
              <a:gd name="T8" fmla="*/ 0 w 520"/>
              <a:gd name="T9" fmla="*/ 784590 h 599"/>
              <a:gd name="T10" fmla="*/ 0 w 520"/>
              <a:gd name="T11" fmla="*/ 0 h 5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0"/>
              <a:gd name="T19" fmla="*/ 0 h 599"/>
              <a:gd name="T20" fmla="*/ 520 w 520"/>
              <a:gd name="T21" fmla="*/ 599 h 5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0" h="599">
                <a:moveTo>
                  <a:pt x="517" y="522"/>
                </a:moveTo>
                <a:lnTo>
                  <a:pt x="519" y="595"/>
                </a:lnTo>
                <a:lnTo>
                  <a:pt x="186" y="598"/>
                </a:lnTo>
                <a:lnTo>
                  <a:pt x="128" y="598"/>
                </a:lnTo>
                <a:lnTo>
                  <a:pt x="0" y="4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41" name="Freeform 90"/>
          <p:cNvSpPr>
            <a:spLocks/>
          </p:cNvSpPr>
          <p:nvPr/>
        </p:nvSpPr>
        <p:spPr bwMode="auto">
          <a:xfrm>
            <a:off x="3186113" y="925513"/>
            <a:ext cx="1123950" cy="823912"/>
          </a:xfrm>
          <a:custGeom>
            <a:avLst/>
            <a:gdLst>
              <a:gd name="T0" fmla="*/ 1122205 w 644"/>
              <a:gd name="T1" fmla="*/ 793263 h 457"/>
              <a:gd name="T2" fmla="*/ 797586 w 644"/>
              <a:gd name="T3" fmla="*/ 791460 h 457"/>
              <a:gd name="T4" fmla="*/ 797586 w 644"/>
              <a:gd name="T5" fmla="*/ 822109 h 457"/>
              <a:gd name="T6" fmla="*/ 705087 w 644"/>
              <a:gd name="T7" fmla="*/ 822109 h 457"/>
              <a:gd name="T8" fmla="*/ 705087 w 644"/>
              <a:gd name="T9" fmla="*/ 760812 h 457"/>
              <a:gd name="T10" fmla="*/ 404901 w 644"/>
              <a:gd name="T11" fmla="*/ 775234 h 457"/>
              <a:gd name="T12" fmla="*/ 209432 w 644"/>
              <a:gd name="T13" fmla="*/ 771629 h 457"/>
              <a:gd name="T14" fmla="*/ 0 w 644"/>
              <a:gd name="T15" fmla="*/ 769826 h 457"/>
              <a:gd name="T16" fmla="*/ 17453 w 644"/>
              <a:gd name="T17" fmla="*/ 344348 h 457"/>
              <a:gd name="T18" fmla="*/ 62830 w 644"/>
              <a:gd name="T19" fmla="*/ 344348 h 457"/>
              <a:gd name="T20" fmla="*/ 64575 w 644"/>
              <a:gd name="T21" fmla="*/ 0 h 45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44"/>
              <a:gd name="T34" fmla="*/ 0 h 457"/>
              <a:gd name="T35" fmla="*/ 644 w 644"/>
              <a:gd name="T36" fmla="*/ 457 h 45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44" h="457">
                <a:moveTo>
                  <a:pt x="643" y="440"/>
                </a:moveTo>
                <a:lnTo>
                  <a:pt x="457" y="439"/>
                </a:lnTo>
                <a:lnTo>
                  <a:pt x="457" y="456"/>
                </a:lnTo>
                <a:lnTo>
                  <a:pt x="404" y="456"/>
                </a:lnTo>
                <a:lnTo>
                  <a:pt x="404" y="422"/>
                </a:lnTo>
                <a:lnTo>
                  <a:pt x="232" y="430"/>
                </a:lnTo>
                <a:lnTo>
                  <a:pt x="120" y="428"/>
                </a:lnTo>
                <a:lnTo>
                  <a:pt x="0" y="427"/>
                </a:lnTo>
                <a:lnTo>
                  <a:pt x="10" y="191"/>
                </a:lnTo>
                <a:lnTo>
                  <a:pt x="36" y="191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91"/>
          <p:cNvSpPr>
            <a:spLocks/>
          </p:cNvSpPr>
          <p:nvPr/>
        </p:nvSpPr>
        <p:spPr bwMode="auto">
          <a:xfrm>
            <a:off x="2206625" y="908050"/>
            <a:ext cx="979488" cy="787400"/>
          </a:xfrm>
          <a:custGeom>
            <a:avLst/>
            <a:gdLst>
              <a:gd name="T0" fmla="*/ 977745 w 562"/>
              <a:gd name="T1" fmla="*/ 785602 h 438"/>
              <a:gd name="T2" fmla="*/ 149886 w 562"/>
              <a:gd name="T3" fmla="*/ 769423 h 438"/>
              <a:gd name="T4" fmla="*/ 0 w 562"/>
              <a:gd name="T5" fmla="*/ 767625 h 438"/>
              <a:gd name="T6" fmla="*/ 12200 w 562"/>
              <a:gd name="T7" fmla="*/ 303814 h 438"/>
              <a:gd name="T8" fmla="*/ 20914 w 562"/>
              <a:gd name="T9" fmla="*/ 0 h 4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2"/>
              <a:gd name="T16" fmla="*/ 0 h 438"/>
              <a:gd name="T17" fmla="*/ 562 w 562"/>
              <a:gd name="T18" fmla="*/ 438 h 4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2" h="438">
                <a:moveTo>
                  <a:pt x="561" y="437"/>
                </a:moveTo>
                <a:lnTo>
                  <a:pt x="86" y="428"/>
                </a:lnTo>
                <a:lnTo>
                  <a:pt x="0" y="427"/>
                </a:lnTo>
                <a:lnTo>
                  <a:pt x="7" y="169"/>
                </a:lnTo>
                <a:lnTo>
                  <a:pt x="1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43" name="Freeform 92"/>
          <p:cNvSpPr>
            <a:spLocks/>
          </p:cNvSpPr>
          <p:nvPr/>
        </p:nvSpPr>
        <p:spPr bwMode="auto">
          <a:xfrm>
            <a:off x="868363" y="1177925"/>
            <a:ext cx="1352550" cy="38100"/>
          </a:xfrm>
          <a:custGeom>
            <a:avLst/>
            <a:gdLst>
              <a:gd name="T0" fmla="*/ 1350803 w 774"/>
              <a:gd name="T1" fmla="*/ 36286 h 21"/>
              <a:gd name="T2" fmla="*/ 597638 w 774"/>
              <a:gd name="T3" fmla="*/ 19957 h 21"/>
              <a:gd name="T4" fmla="*/ 0 w 774"/>
              <a:gd name="T5" fmla="*/ 0 h 21"/>
              <a:gd name="T6" fmla="*/ 0 60000 65536"/>
              <a:gd name="T7" fmla="*/ 0 60000 65536"/>
              <a:gd name="T8" fmla="*/ 0 60000 65536"/>
              <a:gd name="T9" fmla="*/ 0 w 774"/>
              <a:gd name="T10" fmla="*/ 0 h 21"/>
              <a:gd name="T11" fmla="*/ 774 w 774"/>
              <a:gd name="T12" fmla="*/ 21 h 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4" h="21">
                <a:moveTo>
                  <a:pt x="773" y="20"/>
                </a:moveTo>
                <a:lnTo>
                  <a:pt x="342" y="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44" name="Freeform 93"/>
          <p:cNvSpPr>
            <a:spLocks/>
          </p:cNvSpPr>
          <p:nvPr/>
        </p:nvSpPr>
        <p:spPr bwMode="auto">
          <a:xfrm>
            <a:off x="1620838" y="1674813"/>
            <a:ext cx="585787" cy="263525"/>
          </a:xfrm>
          <a:custGeom>
            <a:avLst/>
            <a:gdLst>
              <a:gd name="T0" fmla="*/ 0 w 335"/>
              <a:gd name="T1" fmla="*/ 261732 h 147"/>
              <a:gd name="T2" fmla="*/ 1749 w 335"/>
              <a:gd name="T3" fmla="*/ 242013 h 147"/>
              <a:gd name="T4" fmla="*/ 26229 w 335"/>
              <a:gd name="T5" fmla="*/ 243805 h 147"/>
              <a:gd name="T6" fmla="*/ 27978 w 335"/>
              <a:gd name="T7" fmla="*/ 216915 h 147"/>
              <a:gd name="T8" fmla="*/ 62950 w 335"/>
              <a:gd name="T9" fmla="*/ 216915 h 147"/>
              <a:gd name="T10" fmla="*/ 62950 w 335"/>
              <a:gd name="T11" fmla="*/ 195403 h 147"/>
              <a:gd name="T12" fmla="*/ 85682 w 335"/>
              <a:gd name="T13" fmla="*/ 195403 h 147"/>
              <a:gd name="T14" fmla="*/ 85682 w 335"/>
              <a:gd name="T15" fmla="*/ 170305 h 147"/>
              <a:gd name="T16" fmla="*/ 115409 w 335"/>
              <a:gd name="T17" fmla="*/ 170305 h 147"/>
              <a:gd name="T18" fmla="*/ 113660 w 335"/>
              <a:gd name="T19" fmla="*/ 145208 h 147"/>
              <a:gd name="T20" fmla="*/ 136392 w 335"/>
              <a:gd name="T21" fmla="*/ 143415 h 147"/>
              <a:gd name="T22" fmla="*/ 139889 w 335"/>
              <a:gd name="T23" fmla="*/ 120110 h 147"/>
              <a:gd name="T24" fmla="*/ 160873 w 335"/>
              <a:gd name="T25" fmla="*/ 120110 h 147"/>
              <a:gd name="T26" fmla="*/ 164370 w 335"/>
              <a:gd name="T27" fmla="*/ 96805 h 147"/>
              <a:gd name="T28" fmla="*/ 194097 w 335"/>
              <a:gd name="T29" fmla="*/ 95012 h 147"/>
              <a:gd name="T30" fmla="*/ 194097 w 335"/>
              <a:gd name="T31" fmla="*/ 80671 h 147"/>
              <a:gd name="T32" fmla="*/ 227320 w 335"/>
              <a:gd name="T33" fmla="*/ 71707 h 147"/>
              <a:gd name="T34" fmla="*/ 229069 w 335"/>
              <a:gd name="T35" fmla="*/ 50195 h 147"/>
              <a:gd name="T36" fmla="*/ 260544 w 335"/>
              <a:gd name="T37" fmla="*/ 41232 h 147"/>
              <a:gd name="T38" fmla="*/ 262293 w 335"/>
              <a:gd name="T39" fmla="*/ 0 h 147"/>
              <a:gd name="T40" fmla="*/ 262293 w 335"/>
              <a:gd name="T41" fmla="*/ 0 h 147"/>
              <a:gd name="T42" fmla="*/ 353221 w 335"/>
              <a:gd name="T43" fmla="*/ 3585 h 147"/>
              <a:gd name="T44" fmla="*/ 353221 w 335"/>
              <a:gd name="T45" fmla="*/ 10756 h 147"/>
              <a:gd name="T46" fmla="*/ 584038 w 335"/>
              <a:gd name="T47" fmla="*/ 17927 h 14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5"/>
              <a:gd name="T73" fmla="*/ 0 h 147"/>
              <a:gd name="T74" fmla="*/ 335 w 335"/>
              <a:gd name="T75" fmla="*/ 147 h 147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5" h="147">
                <a:moveTo>
                  <a:pt x="0" y="146"/>
                </a:moveTo>
                <a:lnTo>
                  <a:pt x="1" y="135"/>
                </a:lnTo>
                <a:lnTo>
                  <a:pt x="15" y="136"/>
                </a:lnTo>
                <a:lnTo>
                  <a:pt x="16" y="121"/>
                </a:lnTo>
                <a:lnTo>
                  <a:pt x="36" y="121"/>
                </a:lnTo>
                <a:lnTo>
                  <a:pt x="36" y="109"/>
                </a:lnTo>
                <a:lnTo>
                  <a:pt x="49" y="109"/>
                </a:lnTo>
                <a:lnTo>
                  <a:pt x="49" y="95"/>
                </a:lnTo>
                <a:lnTo>
                  <a:pt x="66" y="95"/>
                </a:lnTo>
                <a:lnTo>
                  <a:pt x="65" y="81"/>
                </a:lnTo>
                <a:lnTo>
                  <a:pt x="78" y="80"/>
                </a:lnTo>
                <a:lnTo>
                  <a:pt x="80" y="67"/>
                </a:lnTo>
                <a:lnTo>
                  <a:pt x="92" y="67"/>
                </a:lnTo>
                <a:lnTo>
                  <a:pt x="94" y="54"/>
                </a:lnTo>
                <a:lnTo>
                  <a:pt x="111" y="53"/>
                </a:lnTo>
                <a:lnTo>
                  <a:pt x="111" y="45"/>
                </a:lnTo>
                <a:lnTo>
                  <a:pt x="130" y="40"/>
                </a:lnTo>
                <a:lnTo>
                  <a:pt x="131" y="28"/>
                </a:lnTo>
                <a:lnTo>
                  <a:pt x="149" y="23"/>
                </a:lnTo>
                <a:lnTo>
                  <a:pt x="150" y="0"/>
                </a:lnTo>
                <a:lnTo>
                  <a:pt x="202" y="2"/>
                </a:lnTo>
                <a:lnTo>
                  <a:pt x="202" y="6"/>
                </a:lnTo>
                <a:lnTo>
                  <a:pt x="334" y="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45" name="Freeform 94"/>
          <p:cNvSpPr>
            <a:spLocks/>
          </p:cNvSpPr>
          <p:nvPr/>
        </p:nvSpPr>
        <p:spPr bwMode="auto">
          <a:xfrm>
            <a:off x="844550" y="1914525"/>
            <a:ext cx="782638" cy="876300"/>
          </a:xfrm>
          <a:custGeom>
            <a:avLst/>
            <a:gdLst>
              <a:gd name="T0" fmla="*/ 612423 w 446"/>
              <a:gd name="T1" fmla="*/ 874504 h 488"/>
              <a:gd name="T2" fmla="*/ 765090 w 446"/>
              <a:gd name="T3" fmla="*/ 671591 h 488"/>
              <a:gd name="T4" fmla="*/ 780883 w 446"/>
              <a:gd name="T5" fmla="*/ 21548 h 488"/>
              <a:gd name="T6" fmla="*/ 591366 w 446"/>
              <a:gd name="T7" fmla="*/ 25140 h 488"/>
              <a:gd name="T8" fmla="*/ 589611 w 446"/>
              <a:gd name="T9" fmla="*/ 35914 h 488"/>
              <a:gd name="T10" fmla="*/ 0 w 446"/>
              <a:gd name="T11" fmla="*/ 0 h 4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6"/>
              <a:gd name="T19" fmla="*/ 0 h 488"/>
              <a:gd name="T20" fmla="*/ 446 w 446"/>
              <a:gd name="T21" fmla="*/ 488 h 4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6" h="488">
                <a:moveTo>
                  <a:pt x="349" y="487"/>
                </a:moveTo>
                <a:lnTo>
                  <a:pt x="436" y="374"/>
                </a:lnTo>
                <a:lnTo>
                  <a:pt x="445" y="12"/>
                </a:lnTo>
                <a:lnTo>
                  <a:pt x="337" y="14"/>
                </a:lnTo>
                <a:lnTo>
                  <a:pt x="336" y="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46" name="Freeform 95"/>
          <p:cNvSpPr>
            <a:spLocks/>
          </p:cNvSpPr>
          <p:nvPr/>
        </p:nvSpPr>
        <p:spPr bwMode="auto">
          <a:xfrm>
            <a:off x="779463" y="3228975"/>
            <a:ext cx="581025" cy="766763"/>
          </a:xfrm>
          <a:custGeom>
            <a:avLst/>
            <a:gdLst>
              <a:gd name="T0" fmla="*/ 0 w 331"/>
              <a:gd name="T1" fmla="*/ 755989 h 427"/>
              <a:gd name="T2" fmla="*/ 242240 w 331"/>
              <a:gd name="T3" fmla="*/ 764967 h 427"/>
              <a:gd name="T4" fmla="*/ 519587 w 331"/>
              <a:gd name="T5" fmla="*/ 509978 h 427"/>
              <a:gd name="T6" fmla="*/ 531875 w 331"/>
              <a:gd name="T7" fmla="*/ 506387 h 427"/>
              <a:gd name="T8" fmla="*/ 551184 w 331"/>
              <a:gd name="T9" fmla="*/ 509978 h 427"/>
              <a:gd name="T10" fmla="*/ 568737 w 331"/>
              <a:gd name="T11" fmla="*/ 506387 h 427"/>
              <a:gd name="T12" fmla="*/ 579270 w 331"/>
              <a:gd name="T13" fmla="*/ 495613 h 427"/>
              <a:gd name="T14" fmla="*/ 575759 w 331"/>
              <a:gd name="T15" fmla="*/ 375301 h 427"/>
              <a:gd name="T16" fmla="*/ 572248 w 331"/>
              <a:gd name="T17" fmla="*/ 0 h 4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1"/>
              <a:gd name="T28" fmla="*/ 0 h 427"/>
              <a:gd name="T29" fmla="*/ 331 w 331"/>
              <a:gd name="T30" fmla="*/ 427 h 4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1" h="427">
                <a:moveTo>
                  <a:pt x="0" y="421"/>
                </a:moveTo>
                <a:lnTo>
                  <a:pt x="138" y="426"/>
                </a:lnTo>
                <a:lnTo>
                  <a:pt x="296" y="284"/>
                </a:lnTo>
                <a:lnTo>
                  <a:pt x="303" y="282"/>
                </a:lnTo>
                <a:lnTo>
                  <a:pt x="314" y="284"/>
                </a:lnTo>
                <a:lnTo>
                  <a:pt x="324" y="282"/>
                </a:lnTo>
                <a:lnTo>
                  <a:pt x="330" y="276"/>
                </a:lnTo>
                <a:lnTo>
                  <a:pt x="328" y="209"/>
                </a:lnTo>
                <a:lnTo>
                  <a:pt x="32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47" name="Line 96"/>
          <p:cNvSpPr>
            <a:spLocks noChangeShapeType="1"/>
          </p:cNvSpPr>
          <p:nvPr/>
        </p:nvSpPr>
        <p:spPr bwMode="auto">
          <a:xfrm>
            <a:off x="1357313" y="3606800"/>
            <a:ext cx="688975" cy="174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8" name="Freeform 97"/>
          <p:cNvSpPr>
            <a:spLocks/>
          </p:cNvSpPr>
          <p:nvPr/>
        </p:nvSpPr>
        <p:spPr bwMode="auto">
          <a:xfrm>
            <a:off x="1020763" y="3995738"/>
            <a:ext cx="731837" cy="598487"/>
          </a:xfrm>
          <a:custGeom>
            <a:avLst/>
            <a:gdLst>
              <a:gd name="T0" fmla="*/ 730090 w 419"/>
              <a:gd name="T1" fmla="*/ 591319 h 334"/>
              <a:gd name="T2" fmla="*/ 693411 w 419"/>
              <a:gd name="T3" fmla="*/ 596695 h 334"/>
              <a:gd name="T4" fmla="*/ 665465 w 419"/>
              <a:gd name="T5" fmla="*/ 587736 h 334"/>
              <a:gd name="T6" fmla="*/ 641012 w 419"/>
              <a:gd name="T7" fmla="*/ 569817 h 334"/>
              <a:gd name="T8" fmla="*/ 600840 w 419"/>
              <a:gd name="T9" fmla="*/ 555482 h 334"/>
              <a:gd name="T10" fmla="*/ 581627 w 419"/>
              <a:gd name="T11" fmla="*/ 530396 h 334"/>
              <a:gd name="T12" fmla="*/ 579880 w 419"/>
              <a:gd name="T13" fmla="*/ 519644 h 334"/>
              <a:gd name="T14" fmla="*/ 593853 w 419"/>
              <a:gd name="T15" fmla="*/ 503518 h 334"/>
              <a:gd name="T16" fmla="*/ 637519 w 419"/>
              <a:gd name="T17" fmla="*/ 496350 h 334"/>
              <a:gd name="T18" fmla="*/ 665465 w 419"/>
              <a:gd name="T19" fmla="*/ 478431 h 334"/>
              <a:gd name="T20" fmla="*/ 261994 w 419"/>
              <a:gd name="T21" fmla="*/ 302827 h 334"/>
              <a:gd name="T22" fmla="*/ 0 w 419"/>
              <a:gd name="T23" fmla="*/ 0 h 33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9"/>
              <a:gd name="T37" fmla="*/ 0 h 334"/>
              <a:gd name="T38" fmla="*/ 419 w 419"/>
              <a:gd name="T39" fmla="*/ 334 h 33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9" h="334">
                <a:moveTo>
                  <a:pt x="418" y="330"/>
                </a:moveTo>
                <a:lnTo>
                  <a:pt x="397" y="333"/>
                </a:lnTo>
                <a:lnTo>
                  <a:pt x="381" y="328"/>
                </a:lnTo>
                <a:lnTo>
                  <a:pt x="367" y="318"/>
                </a:lnTo>
                <a:lnTo>
                  <a:pt x="344" y="310"/>
                </a:lnTo>
                <a:lnTo>
                  <a:pt x="333" y="296"/>
                </a:lnTo>
                <a:lnTo>
                  <a:pt x="332" y="290"/>
                </a:lnTo>
                <a:lnTo>
                  <a:pt x="340" y="281"/>
                </a:lnTo>
                <a:lnTo>
                  <a:pt x="365" y="277"/>
                </a:lnTo>
                <a:lnTo>
                  <a:pt x="381" y="267"/>
                </a:lnTo>
                <a:lnTo>
                  <a:pt x="150" y="1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49" name="Freeform 98"/>
          <p:cNvSpPr>
            <a:spLocks/>
          </p:cNvSpPr>
          <p:nvPr/>
        </p:nvSpPr>
        <p:spPr bwMode="auto">
          <a:xfrm>
            <a:off x="747713" y="4933950"/>
            <a:ext cx="787400" cy="136525"/>
          </a:xfrm>
          <a:custGeom>
            <a:avLst/>
            <a:gdLst>
              <a:gd name="T0" fmla="*/ 785646 w 449"/>
              <a:gd name="T1" fmla="*/ 91615 h 76"/>
              <a:gd name="T2" fmla="*/ 755834 w 449"/>
              <a:gd name="T3" fmla="*/ 97005 h 76"/>
              <a:gd name="T4" fmla="*/ 724268 w 449"/>
              <a:gd name="T5" fmla="*/ 91615 h 76"/>
              <a:gd name="T6" fmla="*/ 724268 w 449"/>
              <a:gd name="T7" fmla="*/ 71855 h 76"/>
              <a:gd name="T8" fmla="*/ 729529 w 449"/>
              <a:gd name="T9" fmla="*/ 62873 h 76"/>
              <a:gd name="T10" fmla="*/ 727775 w 449"/>
              <a:gd name="T11" fmla="*/ 48502 h 76"/>
              <a:gd name="T12" fmla="*/ 715499 w 449"/>
              <a:gd name="T13" fmla="*/ 37724 h 76"/>
              <a:gd name="T14" fmla="*/ 694455 w 449"/>
              <a:gd name="T15" fmla="*/ 35928 h 76"/>
              <a:gd name="T16" fmla="*/ 659382 w 449"/>
              <a:gd name="T17" fmla="*/ 62873 h 76"/>
              <a:gd name="T18" fmla="*/ 605018 w 449"/>
              <a:gd name="T19" fmla="*/ 68263 h 76"/>
              <a:gd name="T20" fmla="*/ 561176 w 449"/>
              <a:gd name="T21" fmla="*/ 52095 h 76"/>
              <a:gd name="T22" fmla="*/ 515580 w 449"/>
              <a:gd name="T23" fmla="*/ 34131 h 76"/>
              <a:gd name="T24" fmla="*/ 452448 w 449"/>
              <a:gd name="T25" fmla="*/ 32335 h 76"/>
              <a:gd name="T26" fmla="*/ 410360 w 449"/>
              <a:gd name="T27" fmla="*/ 32335 h 76"/>
              <a:gd name="T28" fmla="*/ 378794 w 449"/>
              <a:gd name="T29" fmla="*/ 28742 h 76"/>
              <a:gd name="T30" fmla="*/ 368272 w 449"/>
              <a:gd name="T31" fmla="*/ 17964 h 76"/>
              <a:gd name="T32" fmla="*/ 354242 w 449"/>
              <a:gd name="T33" fmla="*/ 3593 h 76"/>
              <a:gd name="T34" fmla="*/ 338459 w 449"/>
              <a:gd name="T35" fmla="*/ 0 h 76"/>
              <a:gd name="T36" fmla="*/ 326184 w 449"/>
              <a:gd name="T37" fmla="*/ 7186 h 76"/>
              <a:gd name="T38" fmla="*/ 324430 w 449"/>
              <a:gd name="T39" fmla="*/ 21557 h 76"/>
              <a:gd name="T40" fmla="*/ 317415 w 449"/>
              <a:gd name="T41" fmla="*/ 30538 h 76"/>
              <a:gd name="T42" fmla="*/ 289356 w 449"/>
              <a:gd name="T43" fmla="*/ 35928 h 76"/>
              <a:gd name="T44" fmla="*/ 226224 w 449"/>
              <a:gd name="T45" fmla="*/ 52095 h 76"/>
              <a:gd name="T46" fmla="*/ 198165 w 449"/>
              <a:gd name="T47" fmla="*/ 68263 h 76"/>
              <a:gd name="T48" fmla="*/ 173614 w 449"/>
              <a:gd name="T49" fmla="*/ 88023 h 76"/>
              <a:gd name="T50" fmla="*/ 150816 w 449"/>
              <a:gd name="T51" fmla="*/ 91615 h 76"/>
              <a:gd name="T52" fmla="*/ 129772 w 449"/>
              <a:gd name="T53" fmla="*/ 89819 h 76"/>
              <a:gd name="T54" fmla="*/ 110482 w 449"/>
              <a:gd name="T55" fmla="*/ 93412 h 76"/>
              <a:gd name="T56" fmla="*/ 91191 w 449"/>
              <a:gd name="T57" fmla="*/ 102394 h 76"/>
              <a:gd name="T58" fmla="*/ 80669 w 449"/>
              <a:gd name="T59" fmla="*/ 113172 h 76"/>
              <a:gd name="T60" fmla="*/ 75408 w 449"/>
              <a:gd name="T61" fmla="*/ 125747 h 76"/>
              <a:gd name="T62" fmla="*/ 59625 w 449"/>
              <a:gd name="T63" fmla="*/ 134729 h 76"/>
              <a:gd name="T64" fmla="*/ 47349 w 449"/>
              <a:gd name="T65" fmla="*/ 131136 h 76"/>
              <a:gd name="T66" fmla="*/ 42088 w 449"/>
              <a:gd name="T67" fmla="*/ 120358 h 76"/>
              <a:gd name="T68" fmla="*/ 36827 w 449"/>
              <a:gd name="T69" fmla="*/ 116765 h 76"/>
              <a:gd name="T70" fmla="*/ 17537 w 449"/>
              <a:gd name="T71" fmla="*/ 120358 h 76"/>
              <a:gd name="T72" fmla="*/ 0 w 449"/>
              <a:gd name="T73" fmla="*/ 109579 h 7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49"/>
              <a:gd name="T112" fmla="*/ 0 h 76"/>
              <a:gd name="T113" fmla="*/ 449 w 449"/>
              <a:gd name="T114" fmla="*/ 76 h 7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49" h="76">
                <a:moveTo>
                  <a:pt x="448" y="51"/>
                </a:moveTo>
                <a:lnTo>
                  <a:pt x="431" y="54"/>
                </a:lnTo>
                <a:lnTo>
                  <a:pt x="413" y="51"/>
                </a:lnTo>
                <a:lnTo>
                  <a:pt x="413" y="40"/>
                </a:lnTo>
                <a:lnTo>
                  <a:pt x="416" y="35"/>
                </a:lnTo>
                <a:lnTo>
                  <a:pt x="415" y="27"/>
                </a:lnTo>
                <a:lnTo>
                  <a:pt x="408" y="21"/>
                </a:lnTo>
                <a:lnTo>
                  <a:pt x="396" y="20"/>
                </a:lnTo>
                <a:lnTo>
                  <a:pt x="376" y="35"/>
                </a:lnTo>
                <a:lnTo>
                  <a:pt x="345" y="38"/>
                </a:lnTo>
                <a:lnTo>
                  <a:pt x="320" y="29"/>
                </a:lnTo>
                <a:lnTo>
                  <a:pt x="294" y="19"/>
                </a:lnTo>
                <a:lnTo>
                  <a:pt x="258" y="18"/>
                </a:lnTo>
                <a:lnTo>
                  <a:pt x="234" y="18"/>
                </a:lnTo>
                <a:lnTo>
                  <a:pt x="216" y="16"/>
                </a:lnTo>
                <a:lnTo>
                  <a:pt x="210" y="10"/>
                </a:lnTo>
                <a:lnTo>
                  <a:pt x="202" y="2"/>
                </a:lnTo>
                <a:lnTo>
                  <a:pt x="193" y="0"/>
                </a:lnTo>
                <a:lnTo>
                  <a:pt x="186" y="4"/>
                </a:lnTo>
                <a:lnTo>
                  <a:pt x="185" y="12"/>
                </a:lnTo>
                <a:lnTo>
                  <a:pt x="181" y="17"/>
                </a:lnTo>
                <a:lnTo>
                  <a:pt x="165" y="20"/>
                </a:lnTo>
                <a:lnTo>
                  <a:pt x="129" y="29"/>
                </a:lnTo>
                <a:lnTo>
                  <a:pt x="113" y="38"/>
                </a:lnTo>
                <a:lnTo>
                  <a:pt x="99" y="49"/>
                </a:lnTo>
                <a:lnTo>
                  <a:pt x="86" y="51"/>
                </a:lnTo>
                <a:lnTo>
                  <a:pt x="74" y="50"/>
                </a:lnTo>
                <a:lnTo>
                  <a:pt x="63" y="52"/>
                </a:lnTo>
                <a:lnTo>
                  <a:pt x="52" y="57"/>
                </a:lnTo>
                <a:lnTo>
                  <a:pt x="46" y="63"/>
                </a:lnTo>
                <a:lnTo>
                  <a:pt x="43" y="70"/>
                </a:lnTo>
                <a:lnTo>
                  <a:pt x="34" y="75"/>
                </a:lnTo>
                <a:lnTo>
                  <a:pt x="27" y="73"/>
                </a:lnTo>
                <a:lnTo>
                  <a:pt x="24" y="67"/>
                </a:lnTo>
                <a:lnTo>
                  <a:pt x="21" y="65"/>
                </a:lnTo>
                <a:lnTo>
                  <a:pt x="10" y="67"/>
                </a:lnTo>
                <a:lnTo>
                  <a:pt x="0" y="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0" name="Freeform 99"/>
          <p:cNvSpPr>
            <a:spLocks/>
          </p:cNvSpPr>
          <p:nvPr/>
        </p:nvSpPr>
        <p:spPr bwMode="auto">
          <a:xfrm>
            <a:off x="1703388" y="4589463"/>
            <a:ext cx="82550" cy="138112"/>
          </a:xfrm>
          <a:custGeom>
            <a:avLst/>
            <a:gdLst>
              <a:gd name="T0" fmla="*/ 50541 w 49"/>
              <a:gd name="T1" fmla="*/ 0 h 77"/>
              <a:gd name="T2" fmla="*/ 79181 w 49"/>
              <a:gd name="T3" fmla="*/ 17937 h 77"/>
              <a:gd name="T4" fmla="*/ 80865 w 49"/>
              <a:gd name="T5" fmla="*/ 41254 h 77"/>
              <a:gd name="T6" fmla="*/ 74127 w 49"/>
              <a:gd name="T7" fmla="*/ 60985 h 77"/>
              <a:gd name="T8" fmla="*/ 60649 w 49"/>
              <a:gd name="T9" fmla="*/ 71746 h 77"/>
              <a:gd name="T10" fmla="*/ 26955 w 49"/>
              <a:gd name="T11" fmla="*/ 68159 h 77"/>
              <a:gd name="T12" fmla="*/ 8423 w 49"/>
              <a:gd name="T13" fmla="*/ 68159 h 77"/>
              <a:gd name="T14" fmla="*/ 0 w 49"/>
              <a:gd name="T15" fmla="*/ 80715 h 77"/>
              <a:gd name="T16" fmla="*/ 3369 w 49"/>
              <a:gd name="T17" fmla="*/ 96858 h 77"/>
              <a:gd name="T18" fmla="*/ 25270 w 49"/>
              <a:gd name="T19" fmla="*/ 136318 h 7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9"/>
              <a:gd name="T31" fmla="*/ 0 h 77"/>
              <a:gd name="T32" fmla="*/ 49 w 49"/>
              <a:gd name="T33" fmla="*/ 77 h 7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9" h="77">
                <a:moveTo>
                  <a:pt x="30" y="0"/>
                </a:moveTo>
                <a:lnTo>
                  <a:pt x="47" y="10"/>
                </a:lnTo>
                <a:lnTo>
                  <a:pt x="48" y="23"/>
                </a:lnTo>
                <a:lnTo>
                  <a:pt x="44" y="34"/>
                </a:lnTo>
                <a:lnTo>
                  <a:pt x="36" y="40"/>
                </a:lnTo>
                <a:lnTo>
                  <a:pt x="16" y="38"/>
                </a:lnTo>
                <a:lnTo>
                  <a:pt x="5" y="38"/>
                </a:lnTo>
                <a:lnTo>
                  <a:pt x="0" y="45"/>
                </a:lnTo>
                <a:lnTo>
                  <a:pt x="2" y="54"/>
                </a:lnTo>
                <a:lnTo>
                  <a:pt x="15" y="7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1" name="Freeform 100"/>
          <p:cNvSpPr>
            <a:spLocks/>
          </p:cNvSpPr>
          <p:nvPr/>
        </p:nvSpPr>
        <p:spPr bwMode="auto">
          <a:xfrm>
            <a:off x="1530350" y="4714875"/>
            <a:ext cx="1100138" cy="850900"/>
          </a:xfrm>
          <a:custGeom>
            <a:avLst/>
            <a:gdLst>
              <a:gd name="T0" fmla="*/ 144939 w 630"/>
              <a:gd name="T1" fmla="*/ 825768 h 474"/>
              <a:gd name="T2" fmla="*/ 144939 w 630"/>
              <a:gd name="T3" fmla="*/ 791660 h 474"/>
              <a:gd name="T4" fmla="*/ 108268 w 630"/>
              <a:gd name="T5" fmla="*/ 762938 h 474"/>
              <a:gd name="T6" fmla="*/ 111760 w 630"/>
              <a:gd name="T7" fmla="*/ 718059 h 474"/>
              <a:gd name="T8" fmla="*/ 144939 w 630"/>
              <a:gd name="T9" fmla="*/ 691132 h 474"/>
              <a:gd name="T10" fmla="*/ 129223 w 630"/>
              <a:gd name="T11" fmla="*/ 635482 h 474"/>
              <a:gd name="T12" fmla="*/ 115253 w 630"/>
              <a:gd name="T13" fmla="*/ 601375 h 474"/>
              <a:gd name="T14" fmla="*/ 106521 w 630"/>
              <a:gd name="T15" fmla="*/ 583423 h 474"/>
              <a:gd name="T16" fmla="*/ 120491 w 630"/>
              <a:gd name="T17" fmla="*/ 556496 h 474"/>
              <a:gd name="T18" fmla="*/ 123984 w 630"/>
              <a:gd name="T19" fmla="*/ 536749 h 474"/>
              <a:gd name="T20" fmla="*/ 136208 w 630"/>
              <a:gd name="T21" fmla="*/ 509822 h 474"/>
              <a:gd name="T22" fmla="*/ 129223 w 630"/>
              <a:gd name="T23" fmla="*/ 448787 h 474"/>
              <a:gd name="T24" fmla="*/ 76835 w 630"/>
              <a:gd name="T25" fmla="*/ 371596 h 474"/>
              <a:gd name="T26" fmla="*/ 36671 w 630"/>
              <a:gd name="T27" fmla="*/ 371596 h 474"/>
              <a:gd name="T28" fmla="*/ 1746 w 630"/>
              <a:gd name="T29" fmla="*/ 353644 h 474"/>
              <a:gd name="T30" fmla="*/ 1746 w 630"/>
              <a:gd name="T31" fmla="*/ 310561 h 474"/>
              <a:gd name="T32" fmla="*/ 22701 w 630"/>
              <a:gd name="T33" fmla="*/ 271067 h 474"/>
              <a:gd name="T34" fmla="*/ 54134 w 630"/>
              <a:gd name="T35" fmla="*/ 249526 h 474"/>
              <a:gd name="T36" fmla="*/ 80328 w 630"/>
              <a:gd name="T37" fmla="*/ 276453 h 474"/>
              <a:gd name="T38" fmla="*/ 120491 w 630"/>
              <a:gd name="T39" fmla="*/ 271067 h 474"/>
              <a:gd name="T40" fmla="*/ 179864 w 630"/>
              <a:gd name="T41" fmla="*/ 229779 h 474"/>
              <a:gd name="T42" fmla="*/ 188595 w 630"/>
              <a:gd name="T43" fmla="*/ 193876 h 474"/>
              <a:gd name="T44" fmla="*/ 199073 w 630"/>
              <a:gd name="T45" fmla="*/ 156178 h 474"/>
              <a:gd name="T46" fmla="*/ 169386 w 630"/>
              <a:gd name="T47" fmla="*/ 120275 h 474"/>
              <a:gd name="T48" fmla="*/ 221774 w 630"/>
              <a:gd name="T49" fmla="*/ 118480 h 474"/>
              <a:gd name="T50" fmla="*/ 265430 w 630"/>
              <a:gd name="T51" fmla="*/ 87962 h 474"/>
              <a:gd name="T52" fmla="*/ 195580 w 630"/>
              <a:gd name="T53" fmla="*/ 12566 h 474"/>
              <a:gd name="T54" fmla="*/ 415608 w 630"/>
              <a:gd name="T55" fmla="*/ 21542 h 474"/>
              <a:gd name="T56" fmla="*/ 476726 w 630"/>
              <a:gd name="T57" fmla="*/ 61035 h 474"/>
              <a:gd name="T58" fmla="*/ 529114 w 630"/>
              <a:gd name="T59" fmla="*/ 73601 h 474"/>
              <a:gd name="T60" fmla="*/ 574517 w 630"/>
              <a:gd name="T61" fmla="*/ 104119 h 474"/>
              <a:gd name="T62" fmla="*/ 609442 w 630"/>
              <a:gd name="T63" fmla="*/ 98733 h 474"/>
              <a:gd name="T64" fmla="*/ 642620 w 630"/>
              <a:gd name="T65" fmla="*/ 113094 h 474"/>
              <a:gd name="T66" fmla="*/ 663575 w 630"/>
              <a:gd name="T67" fmla="*/ 82577 h 474"/>
              <a:gd name="T68" fmla="*/ 726440 w 630"/>
              <a:gd name="T69" fmla="*/ 48469 h 474"/>
              <a:gd name="T70" fmla="*/ 766604 w 630"/>
              <a:gd name="T71" fmla="*/ 14361 h 474"/>
              <a:gd name="T72" fmla="*/ 813753 w 630"/>
              <a:gd name="T73" fmla="*/ 0 h 474"/>
              <a:gd name="T74" fmla="*/ 874872 w 630"/>
              <a:gd name="T75" fmla="*/ 44879 h 474"/>
              <a:gd name="T76" fmla="*/ 937737 w 630"/>
              <a:gd name="T77" fmla="*/ 86167 h 474"/>
              <a:gd name="T78" fmla="*/ 1002348 w 630"/>
              <a:gd name="T79" fmla="*/ 141817 h 474"/>
              <a:gd name="T80" fmla="*/ 1037273 w 630"/>
              <a:gd name="T81" fmla="*/ 211827 h 474"/>
              <a:gd name="T82" fmla="*/ 1072198 w 630"/>
              <a:gd name="T83" fmla="*/ 210032 h 47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30"/>
              <a:gd name="T127" fmla="*/ 0 h 474"/>
              <a:gd name="T128" fmla="*/ 630 w 630"/>
              <a:gd name="T129" fmla="*/ 474 h 47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30" h="474">
                <a:moveTo>
                  <a:pt x="76" y="473"/>
                </a:moveTo>
                <a:lnTo>
                  <a:pt x="83" y="460"/>
                </a:lnTo>
                <a:lnTo>
                  <a:pt x="87" y="449"/>
                </a:lnTo>
                <a:lnTo>
                  <a:pt x="83" y="441"/>
                </a:lnTo>
                <a:lnTo>
                  <a:pt x="71" y="436"/>
                </a:lnTo>
                <a:lnTo>
                  <a:pt x="62" y="425"/>
                </a:lnTo>
                <a:lnTo>
                  <a:pt x="61" y="408"/>
                </a:lnTo>
                <a:lnTo>
                  <a:pt x="64" y="400"/>
                </a:lnTo>
                <a:lnTo>
                  <a:pt x="76" y="396"/>
                </a:lnTo>
                <a:lnTo>
                  <a:pt x="83" y="385"/>
                </a:lnTo>
                <a:lnTo>
                  <a:pt x="81" y="376"/>
                </a:lnTo>
                <a:lnTo>
                  <a:pt x="74" y="354"/>
                </a:lnTo>
                <a:lnTo>
                  <a:pt x="72" y="338"/>
                </a:lnTo>
                <a:lnTo>
                  <a:pt x="66" y="335"/>
                </a:lnTo>
                <a:lnTo>
                  <a:pt x="60" y="330"/>
                </a:lnTo>
                <a:lnTo>
                  <a:pt x="61" y="325"/>
                </a:lnTo>
                <a:lnTo>
                  <a:pt x="68" y="321"/>
                </a:lnTo>
                <a:lnTo>
                  <a:pt x="69" y="310"/>
                </a:lnTo>
                <a:lnTo>
                  <a:pt x="66" y="305"/>
                </a:lnTo>
                <a:lnTo>
                  <a:pt x="71" y="299"/>
                </a:lnTo>
                <a:lnTo>
                  <a:pt x="79" y="294"/>
                </a:lnTo>
                <a:lnTo>
                  <a:pt x="78" y="284"/>
                </a:lnTo>
                <a:lnTo>
                  <a:pt x="70" y="263"/>
                </a:lnTo>
                <a:lnTo>
                  <a:pt x="74" y="250"/>
                </a:lnTo>
                <a:lnTo>
                  <a:pt x="55" y="214"/>
                </a:lnTo>
                <a:lnTo>
                  <a:pt x="44" y="207"/>
                </a:lnTo>
                <a:lnTo>
                  <a:pt x="33" y="205"/>
                </a:lnTo>
                <a:lnTo>
                  <a:pt x="21" y="207"/>
                </a:lnTo>
                <a:lnTo>
                  <a:pt x="9" y="206"/>
                </a:lnTo>
                <a:lnTo>
                  <a:pt x="1" y="197"/>
                </a:lnTo>
                <a:lnTo>
                  <a:pt x="0" y="183"/>
                </a:lnTo>
                <a:lnTo>
                  <a:pt x="1" y="173"/>
                </a:lnTo>
                <a:lnTo>
                  <a:pt x="14" y="168"/>
                </a:lnTo>
                <a:lnTo>
                  <a:pt x="13" y="151"/>
                </a:lnTo>
                <a:lnTo>
                  <a:pt x="16" y="141"/>
                </a:lnTo>
                <a:lnTo>
                  <a:pt x="31" y="139"/>
                </a:lnTo>
                <a:lnTo>
                  <a:pt x="41" y="142"/>
                </a:lnTo>
                <a:lnTo>
                  <a:pt x="46" y="154"/>
                </a:lnTo>
                <a:lnTo>
                  <a:pt x="53" y="160"/>
                </a:lnTo>
                <a:lnTo>
                  <a:pt x="69" y="151"/>
                </a:lnTo>
                <a:lnTo>
                  <a:pt x="81" y="134"/>
                </a:lnTo>
                <a:lnTo>
                  <a:pt x="103" y="128"/>
                </a:lnTo>
                <a:lnTo>
                  <a:pt x="115" y="121"/>
                </a:lnTo>
                <a:lnTo>
                  <a:pt x="108" y="108"/>
                </a:lnTo>
                <a:lnTo>
                  <a:pt x="109" y="96"/>
                </a:lnTo>
                <a:lnTo>
                  <a:pt x="114" y="87"/>
                </a:lnTo>
                <a:lnTo>
                  <a:pt x="106" y="78"/>
                </a:lnTo>
                <a:lnTo>
                  <a:pt x="97" y="67"/>
                </a:lnTo>
                <a:lnTo>
                  <a:pt x="106" y="63"/>
                </a:lnTo>
                <a:lnTo>
                  <a:pt x="127" y="66"/>
                </a:lnTo>
                <a:lnTo>
                  <a:pt x="148" y="63"/>
                </a:lnTo>
                <a:lnTo>
                  <a:pt x="152" y="49"/>
                </a:lnTo>
                <a:lnTo>
                  <a:pt x="143" y="27"/>
                </a:lnTo>
                <a:lnTo>
                  <a:pt x="112" y="7"/>
                </a:lnTo>
                <a:lnTo>
                  <a:pt x="122" y="8"/>
                </a:lnTo>
                <a:lnTo>
                  <a:pt x="238" y="12"/>
                </a:lnTo>
                <a:lnTo>
                  <a:pt x="259" y="28"/>
                </a:lnTo>
                <a:lnTo>
                  <a:pt x="273" y="34"/>
                </a:lnTo>
                <a:lnTo>
                  <a:pt x="288" y="30"/>
                </a:lnTo>
                <a:lnTo>
                  <a:pt x="303" y="41"/>
                </a:lnTo>
                <a:lnTo>
                  <a:pt x="320" y="56"/>
                </a:lnTo>
                <a:lnTo>
                  <a:pt x="329" y="58"/>
                </a:lnTo>
                <a:lnTo>
                  <a:pt x="339" y="54"/>
                </a:lnTo>
                <a:lnTo>
                  <a:pt x="349" y="55"/>
                </a:lnTo>
                <a:lnTo>
                  <a:pt x="360" y="62"/>
                </a:lnTo>
                <a:lnTo>
                  <a:pt x="368" y="63"/>
                </a:lnTo>
                <a:lnTo>
                  <a:pt x="371" y="54"/>
                </a:lnTo>
                <a:lnTo>
                  <a:pt x="380" y="46"/>
                </a:lnTo>
                <a:lnTo>
                  <a:pt x="402" y="37"/>
                </a:lnTo>
                <a:lnTo>
                  <a:pt x="416" y="27"/>
                </a:lnTo>
                <a:lnTo>
                  <a:pt x="428" y="16"/>
                </a:lnTo>
                <a:lnTo>
                  <a:pt x="439" y="8"/>
                </a:lnTo>
                <a:lnTo>
                  <a:pt x="454" y="1"/>
                </a:lnTo>
                <a:lnTo>
                  <a:pt x="466" y="0"/>
                </a:lnTo>
                <a:lnTo>
                  <a:pt x="495" y="14"/>
                </a:lnTo>
                <a:lnTo>
                  <a:pt x="501" y="25"/>
                </a:lnTo>
                <a:lnTo>
                  <a:pt x="521" y="42"/>
                </a:lnTo>
                <a:lnTo>
                  <a:pt x="537" y="48"/>
                </a:lnTo>
                <a:lnTo>
                  <a:pt x="543" y="61"/>
                </a:lnTo>
                <a:lnTo>
                  <a:pt x="574" y="79"/>
                </a:lnTo>
                <a:lnTo>
                  <a:pt x="583" y="106"/>
                </a:lnTo>
                <a:lnTo>
                  <a:pt x="594" y="118"/>
                </a:lnTo>
                <a:lnTo>
                  <a:pt x="605" y="118"/>
                </a:lnTo>
                <a:lnTo>
                  <a:pt x="614" y="117"/>
                </a:lnTo>
                <a:lnTo>
                  <a:pt x="629" y="1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2" name="Freeform 101"/>
          <p:cNvSpPr>
            <a:spLocks/>
          </p:cNvSpPr>
          <p:nvPr/>
        </p:nvSpPr>
        <p:spPr bwMode="auto">
          <a:xfrm>
            <a:off x="1752600" y="3625850"/>
            <a:ext cx="300038" cy="965200"/>
          </a:xfrm>
          <a:custGeom>
            <a:avLst/>
            <a:gdLst>
              <a:gd name="T0" fmla="*/ 0 w 171"/>
              <a:gd name="T1" fmla="*/ 963399 h 536"/>
              <a:gd name="T2" fmla="*/ 136859 w 171"/>
              <a:gd name="T3" fmla="*/ 903974 h 536"/>
              <a:gd name="T4" fmla="*/ 105276 w 171"/>
              <a:gd name="T5" fmla="*/ 893170 h 536"/>
              <a:gd name="T6" fmla="*/ 100013 w 171"/>
              <a:gd name="T7" fmla="*/ 887768 h 536"/>
              <a:gd name="T8" fmla="*/ 107031 w 171"/>
              <a:gd name="T9" fmla="*/ 869760 h 536"/>
              <a:gd name="T10" fmla="*/ 129841 w 171"/>
              <a:gd name="T11" fmla="*/ 833745 h 536"/>
              <a:gd name="T12" fmla="*/ 124577 w 171"/>
              <a:gd name="T13" fmla="*/ 815738 h 536"/>
              <a:gd name="T14" fmla="*/ 122823 w 171"/>
              <a:gd name="T15" fmla="*/ 801332 h 536"/>
              <a:gd name="T16" fmla="*/ 126332 w 171"/>
              <a:gd name="T17" fmla="*/ 792328 h 536"/>
              <a:gd name="T18" fmla="*/ 143878 w 171"/>
              <a:gd name="T19" fmla="*/ 792328 h 536"/>
              <a:gd name="T20" fmla="*/ 150896 w 171"/>
              <a:gd name="T21" fmla="*/ 783324 h 536"/>
              <a:gd name="T22" fmla="*/ 138614 w 171"/>
              <a:gd name="T23" fmla="*/ 759915 h 536"/>
              <a:gd name="T24" fmla="*/ 138614 w 171"/>
              <a:gd name="T25" fmla="*/ 725701 h 536"/>
              <a:gd name="T26" fmla="*/ 161424 w 171"/>
              <a:gd name="T27" fmla="*/ 612254 h 536"/>
              <a:gd name="T28" fmla="*/ 166688 w 171"/>
              <a:gd name="T29" fmla="*/ 587043 h 536"/>
              <a:gd name="T30" fmla="*/ 184234 w 171"/>
              <a:gd name="T31" fmla="*/ 572637 h 536"/>
              <a:gd name="T32" fmla="*/ 215817 w 171"/>
              <a:gd name="T33" fmla="*/ 549228 h 536"/>
              <a:gd name="T34" fmla="*/ 238627 w 171"/>
              <a:gd name="T35" fmla="*/ 531220 h 536"/>
              <a:gd name="T36" fmla="*/ 264946 w 171"/>
              <a:gd name="T37" fmla="*/ 497006 h 536"/>
              <a:gd name="T38" fmla="*/ 273719 w 171"/>
              <a:gd name="T39" fmla="*/ 297123 h 536"/>
              <a:gd name="T40" fmla="*/ 247400 w 171"/>
              <a:gd name="T41" fmla="*/ 266510 h 536"/>
              <a:gd name="T42" fmla="*/ 222835 w 171"/>
              <a:gd name="T43" fmla="*/ 246702 h 536"/>
              <a:gd name="T44" fmla="*/ 201780 w 171"/>
              <a:gd name="T45" fmla="*/ 243101 h 536"/>
              <a:gd name="T46" fmla="*/ 182479 w 171"/>
              <a:gd name="T47" fmla="*/ 243101 h 536"/>
              <a:gd name="T48" fmla="*/ 171952 w 171"/>
              <a:gd name="T49" fmla="*/ 232296 h 536"/>
              <a:gd name="T50" fmla="*/ 166688 w 171"/>
              <a:gd name="T51" fmla="*/ 199883 h 536"/>
              <a:gd name="T52" fmla="*/ 168442 w 171"/>
              <a:gd name="T53" fmla="*/ 174672 h 536"/>
              <a:gd name="T54" fmla="*/ 180725 w 171"/>
              <a:gd name="T55" fmla="*/ 158466 h 536"/>
              <a:gd name="T56" fmla="*/ 205289 w 171"/>
              <a:gd name="T57" fmla="*/ 145860 h 536"/>
              <a:gd name="T58" fmla="*/ 242136 w 171"/>
              <a:gd name="T59" fmla="*/ 129654 h 536"/>
              <a:gd name="T60" fmla="*/ 294774 w 171"/>
              <a:gd name="T61" fmla="*/ 63026 h 536"/>
              <a:gd name="T62" fmla="*/ 298283 w 171"/>
              <a:gd name="T63" fmla="*/ 43218 h 536"/>
              <a:gd name="T64" fmla="*/ 294774 w 171"/>
              <a:gd name="T65" fmla="*/ 0 h 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71"/>
              <a:gd name="T100" fmla="*/ 0 h 536"/>
              <a:gd name="T101" fmla="*/ 171 w 171"/>
              <a:gd name="T102" fmla="*/ 536 h 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71" h="536">
                <a:moveTo>
                  <a:pt x="0" y="535"/>
                </a:moveTo>
                <a:lnTo>
                  <a:pt x="78" y="502"/>
                </a:lnTo>
                <a:lnTo>
                  <a:pt x="60" y="496"/>
                </a:lnTo>
                <a:lnTo>
                  <a:pt x="57" y="493"/>
                </a:lnTo>
                <a:lnTo>
                  <a:pt x="61" y="483"/>
                </a:lnTo>
                <a:lnTo>
                  <a:pt x="74" y="463"/>
                </a:lnTo>
                <a:lnTo>
                  <a:pt x="71" y="453"/>
                </a:lnTo>
                <a:lnTo>
                  <a:pt x="70" y="445"/>
                </a:lnTo>
                <a:lnTo>
                  <a:pt x="72" y="440"/>
                </a:lnTo>
                <a:lnTo>
                  <a:pt x="82" y="440"/>
                </a:lnTo>
                <a:lnTo>
                  <a:pt x="86" y="435"/>
                </a:lnTo>
                <a:lnTo>
                  <a:pt x="79" y="422"/>
                </a:lnTo>
                <a:lnTo>
                  <a:pt x="79" y="403"/>
                </a:lnTo>
                <a:lnTo>
                  <a:pt x="92" y="340"/>
                </a:lnTo>
                <a:lnTo>
                  <a:pt x="95" y="326"/>
                </a:lnTo>
                <a:lnTo>
                  <a:pt x="105" y="318"/>
                </a:lnTo>
                <a:lnTo>
                  <a:pt x="123" y="305"/>
                </a:lnTo>
                <a:lnTo>
                  <a:pt x="136" y="295"/>
                </a:lnTo>
                <a:lnTo>
                  <a:pt x="151" y="276"/>
                </a:lnTo>
                <a:lnTo>
                  <a:pt x="156" y="165"/>
                </a:lnTo>
                <a:lnTo>
                  <a:pt x="141" y="148"/>
                </a:lnTo>
                <a:lnTo>
                  <a:pt x="127" y="137"/>
                </a:lnTo>
                <a:lnTo>
                  <a:pt x="115" y="135"/>
                </a:lnTo>
                <a:lnTo>
                  <a:pt x="104" y="135"/>
                </a:lnTo>
                <a:lnTo>
                  <a:pt x="98" y="129"/>
                </a:lnTo>
                <a:lnTo>
                  <a:pt x="95" y="111"/>
                </a:lnTo>
                <a:lnTo>
                  <a:pt x="96" y="97"/>
                </a:lnTo>
                <a:lnTo>
                  <a:pt x="103" y="88"/>
                </a:lnTo>
                <a:lnTo>
                  <a:pt x="117" y="81"/>
                </a:lnTo>
                <a:lnTo>
                  <a:pt x="138" y="72"/>
                </a:lnTo>
                <a:lnTo>
                  <a:pt x="168" y="35"/>
                </a:lnTo>
                <a:lnTo>
                  <a:pt x="170" y="24"/>
                </a:lnTo>
                <a:lnTo>
                  <a:pt x="1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3" name="Freeform 102"/>
          <p:cNvSpPr>
            <a:spLocks/>
          </p:cNvSpPr>
          <p:nvPr/>
        </p:nvSpPr>
        <p:spPr bwMode="auto">
          <a:xfrm>
            <a:off x="2046288" y="3609975"/>
            <a:ext cx="998537" cy="649288"/>
          </a:xfrm>
          <a:custGeom>
            <a:avLst/>
            <a:gdLst>
              <a:gd name="T0" fmla="*/ 19169 w 573"/>
              <a:gd name="T1" fmla="*/ 12590 h 361"/>
              <a:gd name="T2" fmla="*/ 45309 w 573"/>
              <a:gd name="T3" fmla="*/ 1799 h 361"/>
              <a:gd name="T4" fmla="*/ 94103 w 573"/>
              <a:gd name="T5" fmla="*/ 57555 h 361"/>
              <a:gd name="T6" fmla="*/ 123728 w 573"/>
              <a:gd name="T7" fmla="*/ 104318 h 361"/>
              <a:gd name="T8" fmla="*/ 149868 w 573"/>
              <a:gd name="T9" fmla="*/ 95325 h 361"/>
              <a:gd name="T10" fmla="*/ 163809 w 573"/>
              <a:gd name="T11" fmla="*/ 98922 h 361"/>
              <a:gd name="T12" fmla="*/ 167294 w 573"/>
              <a:gd name="T13" fmla="*/ 151081 h 361"/>
              <a:gd name="T14" fmla="*/ 196919 w 573"/>
              <a:gd name="T15" fmla="*/ 151081 h 361"/>
              <a:gd name="T16" fmla="*/ 186463 w 573"/>
              <a:gd name="T17" fmla="*/ 178060 h 361"/>
              <a:gd name="T18" fmla="*/ 188206 w 573"/>
              <a:gd name="T19" fmla="*/ 219427 h 361"/>
              <a:gd name="T20" fmla="*/ 254427 w 573"/>
              <a:gd name="T21" fmla="*/ 282377 h 361"/>
              <a:gd name="T22" fmla="*/ 285794 w 573"/>
              <a:gd name="T23" fmla="*/ 309356 h 361"/>
              <a:gd name="T24" fmla="*/ 306706 w 573"/>
              <a:gd name="T25" fmla="*/ 303960 h 361"/>
              <a:gd name="T26" fmla="*/ 317162 w 573"/>
              <a:gd name="T27" fmla="*/ 294967 h 361"/>
              <a:gd name="T28" fmla="*/ 346787 w 573"/>
              <a:gd name="T29" fmla="*/ 302162 h 361"/>
              <a:gd name="T30" fmla="*/ 358985 w 573"/>
              <a:gd name="T31" fmla="*/ 318349 h 361"/>
              <a:gd name="T32" fmla="*/ 352015 w 573"/>
              <a:gd name="T33" fmla="*/ 350723 h 361"/>
              <a:gd name="T34" fmla="*/ 353757 w 573"/>
              <a:gd name="T35" fmla="*/ 401084 h 361"/>
              <a:gd name="T36" fmla="*/ 378154 w 573"/>
              <a:gd name="T37" fmla="*/ 402882 h 361"/>
              <a:gd name="T38" fmla="*/ 406037 w 573"/>
              <a:gd name="T39" fmla="*/ 419070 h 361"/>
              <a:gd name="T40" fmla="*/ 430434 w 573"/>
              <a:gd name="T41" fmla="*/ 446048 h 361"/>
              <a:gd name="T42" fmla="*/ 458316 w 573"/>
              <a:gd name="T43" fmla="*/ 469430 h 361"/>
              <a:gd name="T44" fmla="*/ 484456 w 573"/>
              <a:gd name="T45" fmla="*/ 429861 h 361"/>
              <a:gd name="T46" fmla="*/ 498397 w 573"/>
              <a:gd name="T47" fmla="*/ 422667 h 361"/>
              <a:gd name="T48" fmla="*/ 491427 w 573"/>
              <a:gd name="T49" fmla="*/ 455041 h 361"/>
              <a:gd name="T50" fmla="*/ 517566 w 573"/>
              <a:gd name="T51" fmla="*/ 464034 h 361"/>
              <a:gd name="T52" fmla="*/ 526280 w 573"/>
              <a:gd name="T53" fmla="*/ 438854 h 361"/>
              <a:gd name="T54" fmla="*/ 538478 w 573"/>
              <a:gd name="T55" fmla="*/ 451444 h 361"/>
              <a:gd name="T56" fmla="*/ 548934 w 573"/>
              <a:gd name="T57" fmla="*/ 471228 h 361"/>
              <a:gd name="T58" fmla="*/ 573331 w 573"/>
              <a:gd name="T59" fmla="*/ 458638 h 361"/>
              <a:gd name="T60" fmla="*/ 587272 w 573"/>
              <a:gd name="T61" fmla="*/ 469430 h 361"/>
              <a:gd name="T62" fmla="*/ 583787 w 573"/>
              <a:gd name="T63" fmla="*/ 498207 h 361"/>
              <a:gd name="T64" fmla="*/ 602956 w 573"/>
              <a:gd name="T65" fmla="*/ 505402 h 361"/>
              <a:gd name="T66" fmla="*/ 623868 w 573"/>
              <a:gd name="T67" fmla="*/ 512596 h 361"/>
              <a:gd name="T68" fmla="*/ 625610 w 573"/>
              <a:gd name="T69" fmla="*/ 534179 h 361"/>
              <a:gd name="T70" fmla="*/ 644780 w 573"/>
              <a:gd name="T71" fmla="*/ 543172 h 361"/>
              <a:gd name="T72" fmla="*/ 660463 w 573"/>
              <a:gd name="T73" fmla="*/ 523387 h 361"/>
              <a:gd name="T74" fmla="*/ 704029 w 573"/>
              <a:gd name="T75" fmla="*/ 532380 h 361"/>
              <a:gd name="T76" fmla="*/ 747596 w 573"/>
              <a:gd name="T77" fmla="*/ 561158 h 361"/>
              <a:gd name="T78" fmla="*/ 792904 w 573"/>
              <a:gd name="T79" fmla="*/ 561158 h 361"/>
              <a:gd name="T80" fmla="*/ 806846 w 573"/>
              <a:gd name="T81" fmla="*/ 571949 h 361"/>
              <a:gd name="T82" fmla="*/ 817302 w 573"/>
              <a:gd name="T83" fmla="*/ 589935 h 361"/>
              <a:gd name="T84" fmla="*/ 859125 w 573"/>
              <a:gd name="T85" fmla="*/ 597129 h 361"/>
              <a:gd name="T86" fmla="*/ 853897 w 573"/>
              <a:gd name="T87" fmla="*/ 607921 h 361"/>
              <a:gd name="T88" fmla="*/ 848669 w 573"/>
              <a:gd name="T89" fmla="*/ 638497 h 361"/>
              <a:gd name="T90" fmla="*/ 887007 w 573"/>
              <a:gd name="T91" fmla="*/ 642094 h 361"/>
              <a:gd name="T92" fmla="*/ 918375 w 573"/>
              <a:gd name="T93" fmla="*/ 613316 h 361"/>
              <a:gd name="T94" fmla="*/ 960199 w 573"/>
              <a:gd name="T95" fmla="*/ 616914 h 361"/>
              <a:gd name="T96" fmla="*/ 996794 w 573"/>
              <a:gd name="T97" fmla="*/ 575546 h 36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73"/>
              <a:gd name="T148" fmla="*/ 0 h 361"/>
              <a:gd name="T149" fmla="*/ 573 w 573"/>
              <a:gd name="T150" fmla="*/ 361 h 36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73" h="361">
                <a:moveTo>
                  <a:pt x="0" y="10"/>
                </a:moveTo>
                <a:lnTo>
                  <a:pt x="11" y="7"/>
                </a:lnTo>
                <a:lnTo>
                  <a:pt x="18" y="0"/>
                </a:lnTo>
                <a:lnTo>
                  <a:pt x="26" y="1"/>
                </a:lnTo>
                <a:lnTo>
                  <a:pt x="48" y="18"/>
                </a:lnTo>
                <a:lnTo>
                  <a:pt x="54" y="32"/>
                </a:lnTo>
                <a:lnTo>
                  <a:pt x="68" y="42"/>
                </a:lnTo>
                <a:lnTo>
                  <a:pt x="71" y="58"/>
                </a:lnTo>
                <a:lnTo>
                  <a:pt x="78" y="61"/>
                </a:lnTo>
                <a:lnTo>
                  <a:pt x="86" y="53"/>
                </a:lnTo>
                <a:lnTo>
                  <a:pt x="93" y="50"/>
                </a:lnTo>
                <a:lnTo>
                  <a:pt x="94" y="55"/>
                </a:lnTo>
                <a:lnTo>
                  <a:pt x="90" y="70"/>
                </a:lnTo>
                <a:lnTo>
                  <a:pt x="96" y="84"/>
                </a:lnTo>
                <a:lnTo>
                  <a:pt x="105" y="84"/>
                </a:lnTo>
                <a:lnTo>
                  <a:pt x="113" y="84"/>
                </a:lnTo>
                <a:lnTo>
                  <a:pt x="115" y="92"/>
                </a:lnTo>
                <a:lnTo>
                  <a:pt x="107" y="99"/>
                </a:lnTo>
                <a:lnTo>
                  <a:pt x="105" y="112"/>
                </a:lnTo>
                <a:lnTo>
                  <a:pt x="108" y="122"/>
                </a:lnTo>
                <a:lnTo>
                  <a:pt x="119" y="138"/>
                </a:lnTo>
                <a:lnTo>
                  <a:pt x="146" y="157"/>
                </a:lnTo>
                <a:lnTo>
                  <a:pt x="157" y="158"/>
                </a:lnTo>
                <a:lnTo>
                  <a:pt x="164" y="172"/>
                </a:lnTo>
                <a:lnTo>
                  <a:pt x="171" y="177"/>
                </a:lnTo>
                <a:lnTo>
                  <a:pt x="176" y="169"/>
                </a:lnTo>
                <a:lnTo>
                  <a:pt x="178" y="163"/>
                </a:lnTo>
                <a:lnTo>
                  <a:pt x="182" y="164"/>
                </a:lnTo>
                <a:lnTo>
                  <a:pt x="188" y="169"/>
                </a:lnTo>
                <a:lnTo>
                  <a:pt x="199" y="168"/>
                </a:lnTo>
                <a:lnTo>
                  <a:pt x="207" y="173"/>
                </a:lnTo>
                <a:lnTo>
                  <a:pt x="206" y="177"/>
                </a:lnTo>
                <a:lnTo>
                  <a:pt x="200" y="184"/>
                </a:lnTo>
                <a:lnTo>
                  <a:pt x="202" y="195"/>
                </a:lnTo>
                <a:lnTo>
                  <a:pt x="202" y="213"/>
                </a:lnTo>
                <a:lnTo>
                  <a:pt x="203" y="223"/>
                </a:lnTo>
                <a:lnTo>
                  <a:pt x="208" y="226"/>
                </a:lnTo>
                <a:lnTo>
                  <a:pt x="217" y="224"/>
                </a:lnTo>
                <a:lnTo>
                  <a:pt x="224" y="223"/>
                </a:lnTo>
                <a:lnTo>
                  <a:pt x="233" y="233"/>
                </a:lnTo>
                <a:lnTo>
                  <a:pt x="235" y="239"/>
                </a:lnTo>
                <a:lnTo>
                  <a:pt x="247" y="248"/>
                </a:lnTo>
                <a:lnTo>
                  <a:pt x="255" y="257"/>
                </a:lnTo>
                <a:lnTo>
                  <a:pt x="263" y="261"/>
                </a:lnTo>
                <a:lnTo>
                  <a:pt x="272" y="257"/>
                </a:lnTo>
                <a:lnTo>
                  <a:pt x="278" y="239"/>
                </a:lnTo>
                <a:lnTo>
                  <a:pt x="281" y="234"/>
                </a:lnTo>
                <a:lnTo>
                  <a:pt x="286" y="235"/>
                </a:lnTo>
                <a:lnTo>
                  <a:pt x="286" y="240"/>
                </a:lnTo>
                <a:lnTo>
                  <a:pt x="282" y="253"/>
                </a:lnTo>
                <a:lnTo>
                  <a:pt x="285" y="261"/>
                </a:lnTo>
                <a:lnTo>
                  <a:pt x="297" y="258"/>
                </a:lnTo>
                <a:lnTo>
                  <a:pt x="298" y="247"/>
                </a:lnTo>
                <a:lnTo>
                  <a:pt x="302" y="244"/>
                </a:lnTo>
                <a:lnTo>
                  <a:pt x="308" y="246"/>
                </a:lnTo>
                <a:lnTo>
                  <a:pt x="309" y="251"/>
                </a:lnTo>
                <a:lnTo>
                  <a:pt x="310" y="262"/>
                </a:lnTo>
                <a:lnTo>
                  <a:pt x="315" y="262"/>
                </a:lnTo>
                <a:lnTo>
                  <a:pt x="318" y="258"/>
                </a:lnTo>
                <a:lnTo>
                  <a:pt x="329" y="255"/>
                </a:lnTo>
                <a:lnTo>
                  <a:pt x="334" y="256"/>
                </a:lnTo>
                <a:lnTo>
                  <a:pt x="337" y="261"/>
                </a:lnTo>
                <a:lnTo>
                  <a:pt x="334" y="267"/>
                </a:lnTo>
                <a:lnTo>
                  <a:pt x="335" y="277"/>
                </a:lnTo>
                <a:lnTo>
                  <a:pt x="340" y="280"/>
                </a:lnTo>
                <a:lnTo>
                  <a:pt x="346" y="281"/>
                </a:lnTo>
                <a:lnTo>
                  <a:pt x="354" y="281"/>
                </a:lnTo>
                <a:lnTo>
                  <a:pt x="358" y="285"/>
                </a:lnTo>
                <a:lnTo>
                  <a:pt x="359" y="291"/>
                </a:lnTo>
                <a:lnTo>
                  <a:pt x="359" y="297"/>
                </a:lnTo>
                <a:lnTo>
                  <a:pt x="362" y="303"/>
                </a:lnTo>
                <a:lnTo>
                  <a:pt x="370" y="302"/>
                </a:lnTo>
                <a:lnTo>
                  <a:pt x="374" y="295"/>
                </a:lnTo>
                <a:lnTo>
                  <a:pt x="379" y="291"/>
                </a:lnTo>
                <a:lnTo>
                  <a:pt x="390" y="290"/>
                </a:lnTo>
                <a:lnTo>
                  <a:pt x="404" y="296"/>
                </a:lnTo>
                <a:lnTo>
                  <a:pt x="422" y="312"/>
                </a:lnTo>
                <a:lnTo>
                  <a:pt x="429" y="312"/>
                </a:lnTo>
                <a:lnTo>
                  <a:pt x="441" y="312"/>
                </a:lnTo>
                <a:lnTo>
                  <a:pt x="455" y="312"/>
                </a:lnTo>
                <a:lnTo>
                  <a:pt x="461" y="314"/>
                </a:lnTo>
                <a:lnTo>
                  <a:pt x="463" y="318"/>
                </a:lnTo>
                <a:lnTo>
                  <a:pt x="463" y="323"/>
                </a:lnTo>
                <a:lnTo>
                  <a:pt x="469" y="328"/>
                </a:lnTo>
                <a:lnTo>
                  <a:pt x="486" y="330"/>
                </a:lnTo>
                <a:lnTo>
                  <a:pt x="493" y="332"/>
                </a:lnTo>
                <a:lnTo>
                  <a:pt x="496" y="336"/>
                </a:lnTo>
                <a:lnTo>
                  <a:pt x="490" y="338"/>
                </a:lnTo>
                <a:lnTo>
                  <a:pt x="484" y="346"/>
                </a:lnTo>
                <a:lnTo>
                  <a:pt x="487" y="355"/>
                </a:lnTo>
                <a:lnTo>
                  <a:pt x="499" y="360"/>
                </a:lnTo>
                <a:lnTo>
                  <a:pt x="509" y="357"/>
                </a:lnTo>
                <a:lnTo>
                  <a:pt x="520" y="343"/>
                </a:lnTo>
                <a:lnTo>
                  <a:pt x="527" y="341"/>
                </a:lnTo>
                <a:lnTo>
                  <a:pt x="537" y="350"/>
                </a:lnTo>
                <a:lnTo>
                  <a:pt x="551" y="343"/>
                </a:lnTo>
                <a:lnTo>
                  <a:pt x="567" y="328"/>
                </a:lnTo>
                <a:lnTo>
                  <a:pt x="572" y="3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4" name="Freeform 103"/>
          <p:cNvSpPr>
            <a:spLocks/>
          </p:cNvSpPr>
          <p:nvPr/>
        </p:nvSpPr>
        <p:spPr bwMode="auto">
          <a:xfrm>
            <a:off x="3044825" y="4164013"/>
            <a:ext cx="84138" cy="47625"/>
          </a:xfrm>
          <a:custGeom>
            <a:avLst/>
            <a:gdLst>
              <a:gd name="T0" fmla="*/ 1790 w 47"/>
              <a:gd name="T1" fmla="*/ 22860 h 25"/>
              <a:gd name="T2" fmla="*/ 1790 w 47"/>
              <a:gd name="T3" fmla="*/ 19050 h 25"/>
              <a:gd name="T4" fmla="*/ 0 w 47"/>
              <a:gd name="T5" fmla="*/ 9525 h 25"/>
              <a:gd name="T6" fmla="*/ 3580 w 47"/>
              <a:gd name="T7" fmla="*/ 0 h 25"/>
              <a:gd name="T8" fmla="*/ 37594 w 47"/>
              <a:gd name="T9" fmla="*/ 1905 h 25"/>
              <a:gd name="T10" fmla="*/ 64446 w 47"/>
              <a:gd name="T11" fmla="*/ 17145 h 25"/>
              <a:gd name="T12" fmla="*/ 82348 w 47"/>
              <a:gd name="T13" fmla="*/ 45720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"/>
              <a:gd name="T22" fmla="*/ 0 h 25"/>
              <a:gd name="T23" fmla="*/ 47 w 47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" h="25">
                <a:moveTo>
                  <a:pt x="1" y="12"/>
                </a:moveTo>
                <a:lnTo>
                  <a:pt x="1" y="10"/>
                </a:lnTo>
                <a:lnTo>
                  <a:pt x="0" y="5"/>
                </a:lnTo>
                <a:lnTo>
                  <a:pt x="2" y="0"/>
                </a:lnTo>
                <a:lnTo>
                  <a:pt x="21" y="1"/>
                </a:lnTo>
                <a:lnTo>
                  <a:pt x="36" y="9"/>
                </a:lnTo>
                <a:lnTo>
                  <a:pt x="46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5" name="Freeform 104"/>
          <p:cNvSpPr>
            <a:spLocks/>
          </p:cNvSpPr>
          <p:nvPr/>
        </p:nvSpPr>
        <p:spPr bwMode="auto">
          <a:xfrm>
            <a:off x="2436813" y="4432300"/>
            <a:ext cx="1181100" cy="1149350"/>
          </a:xfrm>
          <a:custGeom>
            <a:avLst/>
            <a:gdLst>
              <a:gd name="T0" fmla="*/ 31449 w 676"/>
              <a:gd name="T1" fmla="*/ 1147549 h 638"/>
              <a:gd name="T2" fmla="*/ 24461 w 676"/>
              <a:gd name="T3" fmla="*/ 1118725 h 638"/>
              <a:gd name="T4" fmla="*/ 33197 w 676"/>
              <a:gd name="T5" fmla="*/ 1073687 h 638"/>
              <a:gd name="T6" fmla="*/ 54163 w 676"/>
              <a:gd name="T7" fmla="*/ 1052070 h 638"/>
              <a:gd name="T8" fmla="*/ 38438 w 676"/>
              <a:gd name="T9" fmla="*/ 1032253 h 638"/>
              <a:gd name="T10" fmla="*/ 47174 w 676"/>
              <a:gd name="T11" fmla="*/ 1026849 h 638"/>
              <a:gd name="T12" fmla="*/ 55910 w 676"/>
              <a:gd name="T13" fmla="*/ 1012437 h 638"/>
              <a:gd name="T14" fmla="*/ 89107 w 676"/>
              <a:gd name="T15" fmla="*/ 1026849 h 638"/>
              <a:gd name="T16" fmla="*/ 92601 w 676"/>
              <a:gd name="T17" fmla="*/ 1017841 h 638"/>
              <a:gd name="T18" fmla="*/ 83865 w 676"/>
              <a:gd name="T19" fmla="*/ 1007032 h 638"/>
              <a:gd name="T20" fmla="*/ 71635 w 676"/>
              <a:gd name="T21" fmla="*/ 983613 h 638"/>
              <a:gd name="T22" fmla="*/ 73382 w 676"/>
              <a:gd name="T23" fmla="*/ 938576 h 638"/>
              <a:gd name="T24" fmla="*/ 55910 w 676"/>
              <a:gd name="T25" fmla="*/ 911553 h 638"/>
              <a:gd name="T26" fmla="*/ 0 w 676"/>
              <a:gd name="T27" fmla="*/ 873722 h 638"/>
              <a:gd name="T28" fmla="*/ 27955 w 676"/>
              <a:gd name="T29" fmla="*/ 780045 h 638"/>
              <a:gd name="T30" fmla="*/ 193938 w 676"/>
              <a:gd name="T31" fmla="*/ 495410 h 638"/>
              <a:gd name="T32" fmla="*/ 232376 w 676"/>
              <a:gd name="T33" fmla="*/ 439563 h 638"/>
              <a:gd name="T34" fmla="*/ 242859 w 676"/>
              <a:gd name="T35" fmla="*/ 417945 h 638"/>
              <a:gd name="T36" fmla="*/ 272562 w 676"/>
              <a:gd name="T37" fmla="*/ 392725 h 638"/>
              <a:gd name="T38" fmla="*/ 297022 w 676"/>
              <a:gd name="T39" fmla="*/ 376511 h 638"/>
              <a:gd name="T40" fmla="*/ 305758 w 676"/>
              <a:gd name="T41" fmla="*/ 354893 h 638"/>
              <a:gd name="T42" fmla="*/ 324977 w 676"/>
              <a:gd name="T43" fmla="*/ 340481 h 638"/>
              <a:gd name="T44" fmla="*/ 342449 w 676"/>
              <a:gd name="T45" fmla="*/ 342283 h 638"/>
              <a:gd name="T46" fmla="*/ 349438 w 676"/>
              <a:gd name="T47" fmla="*/ 356695 h 638"/>
              <a:gd name="T48" fmla="*/ 358174 w 676"/>
              <a:gd name="T49" fmla="*/ 354893 h 638"/>
              <a:gd name="T50" fmla="*/ 375646 w 676"/>
              <a:gd name="T51" fmla="*/ 336878 h 638"/>
              <a:gd name="T52" fmla="*/ 389623 w 676"/>
              <a:gd name="T53" fmla="*/ 309856 h 638"/>
              <a:gd name="T54" fmla="*/ 398359 w 676"/>
              <a:gd name="T55" fmla="*/ 270223 h 638"/>
              <a:gd name="T56" fmla="*/ 407095 w 676"/>
              <a:gd name="T57" fmla="*/ 257613 h 638"/>
              <a:gd name="T58" fmla="*/ 415831 w 676"/>
              <a:gd name="T59" fmla="*/ 254010 h 638"/>
              <a:gd name="T60" fmla="*/ 426314 w 676"/>
              <a:gd name="T61" fmla="*/ 243201 h 638"/>
              <a:gd name="T62" fmla="*/ 428061 w 676"/>
              <a:gd name="T63" fmla="*/ 223385 h 638"/>
              <a:gd name="T64" fmla="*/ 435050 w 676"/>
              <a:gd name="T65" fmla="*/ 216179 h 638"/>
              <a:gd name="T66" fmla="*/ 445533 w 676"/>
              <a:gd name="T67" fmla="*/ 214377 h 638"/>
              <a:gd name="T68" fmla="*/ 454269 w 676"/>
              <a:gd name="T69" fmla="*/ 196362 h 638"/>
              <a:gd name="T70" fmla="*/ 457764 w 676"/>
              <a:gd name="T71" fmla="*/ 171141 h 638"/>
              <a:gd name="T72" fmla="*/ 464752 w 676"/>
              <a:gd name="T73" fmla="*/ 167538 h 638"/>
              <a:gd name="T74" fmla="*/ 475236 w 676"/>
              <a:gd name="T75" fmla="*/ 156730 h 638"/>
              <a:gd name="T76" fmla="*/ 485719 w 676"/>
              <a:gd name="T77" fmla="*/ 142318 h 638"/>
              <a:gd name="T78" fmla="*/ 494455 w 676"/>
              <a:gd name="T79" fmla="*/ 127906 h 638"/>
              <a:gd name="T80" fmla="*/ 496202 w 676"/>
              <a:gd name="T81" fmla="*/ 113494 h 638"/>
              <a:gd name="T82" fmla="*/ 501443 w 676"/>
              <a:gd name="T83" fmla="*/ 104486 h 638"/>
              <a:gd name="T84" fmla="*/ 513674 w 676"/>
              <a:gd name="T85" fmla="*/ 88273 h 638"/>
              <a:gd name="T86" fmla="*/ 529398 w 676"/>
              <a:gd name="T87" fmla="*/ 55846 h 638"/>
              <a:gd name="T88" fmla="*/ 541629 w 676"/>
              <a:gd name="T89" fmla="*/ 34228 h 638"/>
              <a:gd name="T90" fmla="*/ 560848 w 676"/>
              <a:gd name="T91" fmla="*/ 14412 h 638"/>
              <a:gd name="T92" fmla="*/ 564342 w 676"/>
              <a:gd name="T93" fmla="*/ 0 h 638"/>
              <a:gd name="T94" fmla="*/ 760027 w 676"/>
              <a:gd name="T95" fmla="*/ 3603 h 638"/>
              <a:gd name="T96" fmla="*/ 780994 w 676"/>
              <a:gd name="T97" fmla="*/ 16213 h 638"/>
              <a:gd name="T98" fmla="*/ 801960 w 676"/>
              <a:gd name="T99" fmla="*/ 27022 h 638"/>
              <a:gd name="T100" fmla="*/ 815937 w 676"/>
              <a:gd name="T101" fmla="*/ 73861 h 638"/>
              <a:gd name="T102" fmla="*/ 831662 w 676"/>
              <a:gd name="T103" fmla="*/ 82868 h 638"/>
              <a:gd name="T104" fmla="*/ 870100 w 676"/>
              <a:gd name="T105" fmla="*/ 86471 h 638"/>
              <a:gd name="T106" fmla="*/ 1179353 w 676"/>
              <a:gd name="T107" fmla="*/ 93677 h 6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676"/>
              <a:gd name="T163" fmla="*/ 0 h 638"/>
              <a:gd name="T164" fmla="*/ 676 w 676"/>
              <a:gd name="T165" fmla="*/ 638 h 6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676" h="638">
                <a:moveTo>
                  <a:pt x="18" y="637"/>
                </a:moveTo>
                <a:lnTo>
                  <a:pt x="14" y="621"/>
                </a:lnTo>
                <a:lnTo>
                  <a:pt x="19" y="596"/>
                </a:lnTo>
                <a:lnTo>
                  <a:pt x="31" y="584"/>
                </a:lnTo>
                <a:lnTo>
                  <a:pt x="22" y="573"/>
                </a:lnTo>
                <a:lnTo>
                  <a:pt x="27" y="570"/>
                </a:lnTo>
                <a:lnTo>
                  <a:pt x="32" y="562"/>
                </a:lnTo>
                <a:lnTo>
                  <a:pt x="51" y="570"/>
                </a:lnTo>
                <a:lnTo>
                  <a:pt x="53" y="565"/>
                </a:lnTo>
                <a:lnTo>
                  <a:pt x="48" y="559"/>
                </a:lnTo>
                <a:lnTo>
                  <a:pt x="41" y="546"/>
                </a:lnTo>
                <a:lnTo>
                  <a:pt x="42" y="521"/>
                </a:lnTo>
                <a:lnTo>
                  <a:pt x="32" y="506"/>
                </a:lnTo>
                <a:lnTo>
                  <a:pt x="0" y="485"/>
                </a:lnTo>
                <a:lnTo>
                  <a:pt x="16" y="433"/>
                </a:lnTo>
                <a:lnTo>
                  <a:pt x="111" y="275"/>
                </a:lnTo>
                <a:lnTo>
                  <a:pt x="133" y="244"/>
                </a:lnTo>
                <a:lnTo>
                  <a:pt x="139" y="232"/>
                </a:lnTo>
                <a:lnTo>
                  <a:pt x="156" y="218"/>
                </a:lnTo>
                <a:lnTo>
                  <a:pt x="170" y="209"/>
                </a:lnTo>
                <a:lnTo>
                  <a:pt x="175" y="197"/>
                </a:lnTo>
                <a:lnTo>
                  <a:pt x="186" y="189"/>
                </a:lnTo>
                <a:lnTo>
                  <a:pt x="196" y="190"/>
                </a:lnTo>
                <a:lnTo>
                  <a:pt x="200" y="198"/>
                </a:lnTo>
                <a:lnTo>
                  <a:pt x="205" y="197"/>
                </a:lnTo>
                <a:lnTo>
                  <a:pt x="215" y="187"/>
                </a:lnTo>
                <a:lnTo>
                  <a:pt x="223" y="172"/>
                </a:lnTo>
                <a:lnTo>
                  <a:pt x="228" y="150"/>
                </a:lnTo>
                <a:lnTo>
                  <a:pt x="233" y="143"/>
                </a:lnTo>
                <a:lnTo>
                  <a:pt x="238" y="141"/>
                </a:lnTo>
                <a:lnTo>
                  <a:pt x="244" y="135"/>
                </a:lnTo>
                <a:lnTo>
                  <a:pt x="245" y="124"/>
                </a:lnTo>
                <a:lnTo>
                  <a:pt x="249" y="120"/>
                </a:lnTo>
                <a:lnTo>
                  <a:pt x="255" y="119"/>
                </a:lnTo>
                <a:lnTo>
                  <a:pt x="260" y="109"/>
                </a:lnTo>
                <a:lnTo>
                  <a:pt x="262" y="95"/>
                </a:lnTo>
                <a:lnTo>
                  <a:pt x="266" y="93"/>
                </a:lnTo>
                <a:lnTo>
                  <a:pt x="272" y="87"/>
                </a:lnTo>
                <a:lnTo>
                  <a:pt x="278" y="79"/>
                </a:lnTo>
                <a:lnTo>
                  <a:pt x="283" y="71"/>
                </a:lnTo>
                <a:lnTo>
                  <a:pt x="284" y="63"/>
                </a:lnTo>
                <a:lnTo>
                  <a:pt x="287" y="58"/>
                </a:lnTo>
                <a:lnTo>
                  <a:pt x="294" y="49"/>
                </a:lnTo>
                <a:lnTo>
                  <a:pt x="303" y="31"/>
                </a:lnTo>
                <a:lnTo>
                  <a:pt x="310" y="19"/>
                </a:lnTo>
                <a:lnTo>
                  <a:pt x="321" y="8"/>
                </a:lnTo>
                <a:lnTo>
                  <a:pt x="323" y="0"/>
                </a:lnTo>
                <a:lnTo>
                  <a:pt x="435" y="2"/>
                </a:lnTo>
                <a:lnTo>
                  <a:pt x="447" y="9"/>
                </a:lnTo>
                <a:lnTo>
                  <a:pt x="459" y="15"/>
                </a:lnTo>
                <a:lnTo>
                  <a:pt x="467" y="41"/>
                </a:lnTo>
                <a:lnTo>
                  <a:pt x="476" y="46"/>
                </a:lnTo>
                <a:lnTo>
                  <a:pt x="498" y="48"/>
                </a:lnTo>
                <a:lnTo>
                  <a:pt x="675" y="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6" name="Freeform 105"/>
          <p:cNvSpPr>
            <a:spLocks/>
          </p:cNvSpPr>
          <p:nvPr/>
        </p:nvSpPr>
        <p:spPr bwMode="auto">
          <a:xfrm>
            <a:off x="3360738" y="4525963"/>
            <a:ext cx="250825" cy="1065212"/>
          </a:xfrm>
          <a:custGeom>
            <a:avLst/>
            <a:gdLst>
              <a:gd name="T0" fmla="*/ 0 w 144"/>
              <a:gd name="T1" fmla="*/ 1063416 h 593"/>
              <a:gd name="T2" fmla="*/ 62706 w 144"/>
              <a:gd name="T3" fmla="*/ 919711 h 593"/>
              <a:gd name="T4" fmla="*/ 78383 w 144"/>
              <a:gd name="T5" fmla="*/ 858636 h 593"/>
              <a:gd name="T6" fmla="*/ 78383 w 144"/>
              <a:gd name="T7" fmla="*/ 723913 h 593"/>
              <a:gd name="T8" fmla="*/ 74899 w 144"/>
              <a:gd name="T9" fmla="*/ 375429 h 593"/>
              <a:gd name="T10" fmla="*/ 92318 w 144"/>
              <a:gd name="T11" fmla="*/ 343095 h 593"/>
              <a:gd name="T12" fmla="*/ 114961 w 144"/>
              <a:gd name="T13" fmla="*/ 350280 h 593"/>
              <a:gd name="T14" fmla="*/ 207279 w 144"/>
              <a:gd name="T15" fmla="*/ 79038 h 593"/>
              <a:gd name="T16" fmla="*/ 249083 w 144"/>
              <a:gd name="T17" fmla="*/ 0 h 5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4"/>
              <a:gd name="T28" fmla="*/ 0 h 593"/>
              <a:gd name="T29" fmla="*/ 144 w 144"/>
              <a:gd name="T30" fmla="*/ 593 h 59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4" h="593">
                <a:moveTo>
                  <a:pt x="0" y="592"/>
                </a:moveTo>
                <a:lnTo>
                  <a:pt x="36" y="512"/>
                </a:lnTo>
                <a:lnTo>
                  <a:pt x="45" y="478"/>
                </a:lnTo>
                <a:lnTo>
                  <a:pt x="45" y="403"/>
                </a:lnTo>
                <a:lnTo>
                  <a:pt x="43" y="209"/>
                </a:lnTo>
                <a:lnTo>
                  <a:pt x="53" y="191"/>
                </a:lnTo>
                <a:lnTo>
                  <a:pt x="66" y="195"/>
                </a:lnTo>
                <a:lnTo>
                  <a:pt x="119" y="44"/>
                </a:lnTo>
                <a:lnTo>
                  <a:pt x="14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7" name="Freeform 106"/>
          <p:cNvSpPr>
            <a:spLocks/>
          </p:cNvSpPr>
          <p:nvPr/>
        </p:nvSpPr>
        <p:spPr bwMode="auto">
          <a:xfrm>
            <a:off x="4017963" y="4694238"/>
            <a:ext cx="384175" cy="903287"/>
          </a:xfrm>
          <a:custGeom>
            <a:avLst/>
            <a:gdLst>
              <a:gd name="T0" fmla="*/ 0 w 220"/>
              <a:gd name="T1" fmla="*/ 901491 h 503"/>
              <a:gd name="T2" fmla="*/ 85566 w 220"/>
              <a:gd name="T3" fmla="*/ 775785 h 503"/>
              <a:gd name="T4" fmla="*/ 130969 w 220"/>
              <a:gd name="T5" fmla="*/ 684200 h 503"/>
              <a:gd name="T6" fmla="*/ 174625 w 220"/>
              <a:gd name="T7" fmla="*/ 540536 h 503"/>
              <a:gd name="T8" fmla="*/ 249714 w 220"/>
              <a:gd name="T9" fmla="*/ 351977 h 503"/>
              <a:gd name="T10" fmla="*/ 279400 w 220"/>
              <a:gd name="T11" fmla="*/ 310673 h 503"/>
              <a:gd name="T12" fmla="*/ 274161 w 220"/>
              <a:gd name="T13" fmla="*/ 278349 h 503"/>
              <a:gd name="T14" fmla="*/ 277654 w 220"/>
              <a:gd name="T15" fmla="*/ 253208 h 503"/>
              <a:gd name="T16" fmla="*/ 288131 w 220"/>
              <a:gd name="T17" fmla="*/ 244229 h 503"/>
              <a:gd name="T18" fmla="*/ 302101 w 220"/>
              <a:gd name="T19" fmla="*/ 238841 h 503"/>
              <a:gd name="T20" fmla="*/ 309086 w 220"/>
              <a:gd name="T21" fmla="*/ 222679 h 503"/>
              <a:gd name="T22" fmla="*/ 300355 w 220"/>
              <a:gd name="T23" fmla="*/ 208313 h 503"/>
              <a:gd name="T24" fmla="*/ 282893 w 220"/>
              <a:gd name="T25" fmla="*/ 199334 h 503"/>
              <a:gd name="T26" fmla="*/ 275908 w 220"/>
              <a:gd name="T27" fmla="*/ 192151 h 503"/>
              <a:gd name="T28" fmla="*/ 270669 w 220"/>
              <a:gd name="T29" fmla="*/ 159826 h 503"/>
              <a:gd name="T30" fmla="*/ 347504 w 220"/>
              <a:gd name="T31" fmla="*/ 80811 h 503"/>
              <a:gd name="T32" fmla="*/ 382429 w 220"/>
              <a:gd name="T33" fmla="*/ 0 h 5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20"/>
              <a:gd name="T52" fmla="*/ 0 h 503"/>
              <a:gd name="T53" fmla="*/ 220 w 220"/>
              <a:gd name="T54" fmla="*/ 503 h 50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20" h="503">
                <a:moveTo>
                  <a:pt x="0" y="502"/>
                </a:moveTo>
                <a:lnTo>
                  <a:pt x="49" y="432"/>
                </a:lnTo>
                <a:lnTo>
                  <a:pt x="75" y="381"/>
                </a:lnTo>
                <a:lnTo>
                  <a:pt x="100" y="301"/>
                </a:lnTo>
                <a:lnTo>
                  <a:pt x="143" y="196"/>
                </a:lnTo>
                <a:lnTo>
                  <a:pt x="160" y="173"/>
                </a:lnTo>
                <a:lnTo>
                  <a:pt x="157" y="155"/>
                </a:lnTo>
                <a:lnTo>
                  <a:pt x="159" y="141"/>
                </a:lnTo>
                <a:lnTo>
                  <a:pt x="165" y="136"/>
                </a:lnTo>
                <a:lnTo>
                  <a:pt x="173" y="133"/>
                </a:lnTo>
                <a:lnTo>
                  <a:pt x="177" y="124"/>
                </a:lnTo>
                <a:lnTo>
                  <a:pt x="172" y="116"/>
                </a:lnTo>
                <a:lnTo>
                  <a:pt x="162" y="111"/>
                </a:lnTo>
                <a:lnTo>
                  <a:pt x="158" y="107"/>
                </a:lnTo>
                <a:lnTo>
                  <a:pt x="155" y="89"/>
                </a:lnTo>
                <a:lnTo>
                  <a:pt x="199" y="45"/>
                </a:lnTo>
                <a:lnTo>
                  <a:pt x="21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8" name="Freeform 107"/>
          <p:cNvSpPr>
            <a:spLocks/>
          </p:cNvSpPr>
          <p:nvPr/>
        </p:nvSpPr>
        <p:spPr bwMode="auto">
          <a:xfrm>
            <a:off x="4217988" y="4421188"/>
            <a:ext cx="596900" cy="488950"/>
          </a:xfrm>
          <a:custGeom>
            <a:avLst/>
            <a:gdLst>
              <a:gd name="T0" fmla="*/ 595165 w 344"/>
              <a:gd name="T1" fmla="*/ 487152 h 272"/>
              <a:gd name="T2" fmla="*/ 503201 w 344"/>
              <a:gd name="T3" fmla="*/ 402665 h 272"/>
              <a:gd name="T4" fmla="*/ 272422 w 344"/>
              <a:gd name="T5" fmla="*/ 339748 h 272"/>
              <a:gd name="T6" fmla="*/ 185664 w 344"/>
              <a:gd name="T7" fmla="*/ 273237 h 272"/>
              <a:gd name="T8" fmla="*/ 31233 w 344"/>
              <a:gd name="T9" fmla="*/ 150999 h 272"/>
              <a:gd name="T10" fmla="*/ 0 w 344"/>
              <a:gd name="T11" fmla="*/ 0 h 2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4"/>
              <a:gd name="T19" fmla="*/ 0 h 272"/>
              <a:gd name="T20" fmla="*/ 344 w 344"/>
              <a:gd name="T21" fmla="*/ 272 h 2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4" h="272">
                <a:moveTo>
                  <a:pt x="343" y="271"/>
                </a:moveTo>
                <a:lnTo>
                  <a:pt x="290" y="224"/>
                </a:lnTo>
                <a:lnTo>
                  <a:pt x="157" y="189"/>
                </a:lnTo>
                <a:lnTo>
                  <a:pt x="107" y="152"/>
                </a:lnTo>
                <a:lnTo>
                  <a:pt x="18" y="8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9" name="Freeform 108"/>
          <p:cNvSpPr>
            <a:spLocks/>
          </p:cNvSpPr>
          <p:nvPr/>
        </p:nvSpPr>
        <p:spPr bwMode="auto">
          <a:xfrm>
            <a:off x="5922963" y="4886325"/>
            <a:ext cx="285750" cy="717550"/>
          </a:xfrm>
          <a:custGeom>
            <a:avLst/>
            <a:gdLst>
              <a:gd name="T0" fmla="*/ 217380 w 163"/>
              <a:gd name="T1" fmla="*/ 715747 h 398"/>
              <a:gd name="T2" fmla="*/ 217380 w 163"/>
              <a:gd name="T3" fmla="*/ 486780 h 398"/>
              <a:gd name="T4" fmla="*/ 229652 w 163"/>
              <a:gd name="T5" fmla="*/ 481372 h 398"/>
              <a:gd name="T6" fmla="*/ 248936 w 163"/>
              <a:gd name="T7" fmla="*/ 454328 h 398"/>
              <a:gd name="T8" fmla="*/ 269972 w 163"/>
              <a:gd name="T9" fmla="*/ 448919 h 398"/>
              <a:gd name="T10" fmla="*/ 283997 w 163"/>
              <a:gd name="T11" fmla="*/ 436299 h 398"/>
              <a:gd name="T12" fmla="*/ 273479 w 163"/>
              <a:gd name="T13" fmla="*/ 420073 h 398"/>
              <a:gd name="T14" fmla="*/ 269972 w 163"/>
              <a:gd name="T15" fmla="*/ 400241 h 398"/>
              <a:gd name="T16" fmla="*/ 255948 w 163"/>
              <a:gd name="T17" fmla="*/ 402044 h 398"/>
              <a:gd name="T18" fmla="*/ 238417 w 163"/>
              <a:gd name="T19" fmla="*/ 358775 h 398"/>
              <a:gd name="T20" fmla="*/ 240170 w 163"/>
              <a:gd name="T21" fmla="*/ 342549 h 398"/>
              <a:gd name="T22" fmla="*/ 255948 w 163"/>
              <a:gd name="T23" fmla="*/ 319111 h 398"/>
              <a:gd name="T24" fmla="*/ 264713 w 163"/>
              <a:gd name="T25" fmla="*/ 315506 h 398"/>
              <a:gd name="T26" fmla="*/ 266466 w 163"/>
              <a:gd name="T27" fmla="*/ 301083 h 398"/>
              <a:gd name="T28" fmla="*/ 257701 w 163"/>
              <a:gd name="T29" fmla="*/ 299280 h 398"/>
              <a:gd name="T30" fmla="*/ 255948 w 163"/>
              <a:gd name="T31" fmla="*/ 288462 h 398"/>
              <a:gd name="T32" fmla="*/ 259454 w 163"/>
              <a:gd name="T33" fmla="*/ 265025 h 398"/>
              <a:gd name="T34" fmla="*/ 185825 w 163"/>
              <a:gd name="T35" fmla="*/ 113582 h 398"/>
              <a:gd name="T36" fmla="*/ 170048 w 163"/>
              <a:gd name="T37" fmla="*/ 104568 h 398"/>
              <a:gd name="T38" fmla="*/ 126221 w 163"/>
              <a:gd name="T39" fmla="*/ 95553 h 398"/>
              <a:gd name="T40" fmla="*/ 106937 w 163"/>
              <a:gd name="T41" fmla="*/ 82933 h 398"/>
              <a:gd name="T42" fmla="*/ 91160 w 163"/>
              <a:gd name="T43" fmla="*/ 64904 h 398"/>
              <a:gd name="T44" fmla="*/ 68370 w 163"/>
              <a:gd name="T45" fmla="*/ 32452 h 398"/>
              <a:gd name="T46" fmla="*/ 19284 w 163"/>
              <a:gd name="T47" fmla="*/ 7212 h 398"/>
              <a:gd name="T48" fmla="*/ 0 w 163"/>
              <a:gd name="T49" fmla="*/ 0 h 39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63"/>
              <a:gd name="T76" fmla="*/ 0 h 398"/>
              <a:gd name="T77" fmla="*/ 163 w 163"/>
              <a:gd name="T78" fmla="*/ 398 h 39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63" h="398">
                <a:moveTo>
                  <a:pt x="124" y="397"/>
                </a:moveTo>
                <a:lnTo>
                  <a:pt x="124" y="270"/>
                </a:lnTo>
                <a:lnTo>
                  <a:pt x="131" y="267"/>
                </a:lnTo>
                <a:lnTo>
                  <a:pt x="142" y="252"/>
                </a:lnTo>
                <a:lnTo>
                  <a:pt x="154" y="249"/>
                </a:lnTo>
                <a:lnTo>
                  <a:pt x="162" y="242"/>
                </a:lnTo>
                <a:lnTo>
                  <a:pt x="156" y="233"/>
                </a:lnTo>
                <a:lnTo>
                  <a:pt x="154" y="222"/>
                </a:lnTo>
                <a:lnTo>
                  <a:pt x="146" y="223"/>
                </a:lnTo>
                <a:lnTo>
                  <a:pt x="136" y="199"/>
                </a:lnTo>
                <a:lnTo>
                  <a:pt x="137" y="190"/>
                </a:lnTo>
                <a:lnTo>
                  <a:pt x="146" y="177"/>
                </a:lnTo>
                <a:lnTo>
                  <a:pt x="151" y="175"/>
                </a:lnTo>
                <a:lnTo>
                  <a:pt x="152" y="167"/>
                </a:lnTo>
                <a:lnTo>
                  <a:pt x="147" y="166"/>
                </a:lnTo>
                <a:lnTo>
                  <a:pt x="146" y="160"/>
                </a:lnTo>
                <a:lnTo>
                  <a:pt x="148" y="147"/>
                </a:lnTo>
                <a:lnTo>
                  <a:pt x="106" y="63"/>
                </a:lnTo>
                <a:lnTo>
                  <a:pt x="97" y="58"/>
                </a:lnTo>
                <a:lnTo>
                  <a:pt x="72" y="53"/>
                </a:lnTo>
                <a:lnTo>
                  <a:pt x="61" y="46"/>
                </a:lnTo>
                <a:lnTo>
                  <a:pt x="52" y="36"/>
                </a:lnTo>
                <a:lnTo>
                  <a:pt x="39" y="18"/>
                </a:lnTo>
                <a:lnTo>
                  <a:pt x="11" y="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0" name="Freeform 109"/>
          <p:cNvSpPr>
            <a:spLocks/>
          </p:cNvSpPr>
          <p:nvPr/>
        </p:nvSpPr>
        <p:spPr bwMode="auto">
          <a:xfrm>
            <a:off x="6348413" y="4559300"/>
            <a:ext cx="957262" cy="1025525"/>
          </a:xfrm>
          <a:custGeom>
            <a:avLst/>
            <a:gdLst>
              <a:gd name="T0" fmla="*/ 0 w 550"/>
              <a:gd name="T1" fmla="*/ 0 h 570"/>
              <a:gd name="T2" fmla="*/ 27848 w 550"/>
              <a:gd name="T3" fmla="*/ 10795 h 570"/>
              <a:gd name="T4" fmla="*/ 38290 w 550"/>
              <a:gd name="T5" fmla="*/ 23389 h 570"/>
              <a:gd name="T6" fmla="*/ 48733 w 550"/>
              <a:gd name="T7" fmla="*/ 44979 h 570"/>
              <a:gd name="T8" fmla="*/ 59176 w 550"/>
              <a:gd name="T9" fmla="*/ 53975 h 570"/>
              <a:gd name="T10" fmla="*/ 95726 w 550"/>
              <a:gd name="T11" fmla="*/ 59373 h 570"/>
              <a:gd name="T12" fmla="*/ 127055 w 550"/>
              <a:gd name="T13" fmla="*/ 84561 h 570"/>
              <a:gd name="T14" fmla="*/ 161864 w 550"/>
              <a:gd name="T15" fmla="*/ 100753 h 570"/>
              <a:gd name="T16" fmla="*/ 168826 w 550"/>
              <a:gd name="T17" fmla="*/ 131339 h 570"/>
              <a:gd name="T18" fmla="*/ 175788 w 550"/>
              <a:gd name="T19" fmla="*/ 187113 h 570"/>
              <a:gd name="T20" fmla="*/ 187971 w 550"/>
              <a:gd name="T21" fmla="*/ 208703 h 570"/>
              <a:gd name="T22" fmla="*/ 210598 w 550"/>
              <a:gd name="T23" fmla="*/ 217699 h 570"/>
              <a:gd name="T24" fmla="*/ 222781 w 550"/>
              <a:gd name="T25" fmla="*/ 230293 h 570"/>
              <a:gd name="T26" fmla="*/ 250629 w 550"/>
              <a:gd name="T27" fmla="*/ 262678 h 570"/>
              <a:gd name="T28" fmla="*/ 283698 w 550"/>
              <a:gd name="T29" fmla="*/ 313055 h 570"/>
              <a:gd name="T30" fmla="*/ 308064 w 550"/>
              <a:gd name="T31" fmla="*/ 334645 h 570"/>
              <a:gd name="T32" fmla="*/ 355057 w 550"/>
              <a:gd name="T33" fmla="*/ 347239 h 570"/>
              <a:gd name="T34" fmla="*/ 428157 w 550"/>
              <a:gd name="T35" fmla="*/ 365231 h 570"/>
              <a:gd name="T36" fmla="*/ 497776 w 550"/>
              <a:gd name="T37" fmla="*/ 354436 h 570"/>
              <a:gd name="T38" fmla="*/ 502998 w 550"/>
              <a:gd name="T39" fmla="*/ 383222 h 570"/>
              <a:gd name="T40" fmla="*/ 532586 w 550"/>
              <a:gd name="T41" fmla="*/ 426402 h 570"/>
              <a:gd name="T42" fmla="*/ 551731 w 550"/>
              <a:gd name="T43" fmla="*/ 456988 h 570"/>
              <a:gd name="T44" fmla="*/ 560433 w 550"/>
              <a:gd name="T45" fmla="*/ 514562 h 570"/>
              <a:gd name="T46" fmla="*/ 584800 w 550"/>
              <a:gd name="T47" fmla="*/ 552344 h 570"/>
              <a:gd name="T48" fmla="*/ 649198 w 550"/>
              <a:gd name="T49" fmla="*/ 599122 h 570"/>
              <a:gd name="T50" fmla="*/ 699671 w 550"/>
              <a:gd name="T51" fmla="*/ 627909 h 570"/>
              <a:gd name="T52" fmla="*/ 720557 w 550"/>
              <a:gd name="T53" fmla="*/ 640503 h 570"/>
              <a:gd name="T54" fmla="*/ 731000 w 550"/>
              <a:gd name="T55" fmla="*/ 660294 h 570"/>
              <a:gd name="T56" fmla="*/ 737962 w 550"/>
              <a:gd name="T57" fmla="*/ 708872 h 570"/>
              <a:gd name="T58" fmla="*/ 748405 w 550"/>
              <a:gd name="T59" fmla="*/ 734060 h 570"/>
              <a:gd name="T60" fmla="*/ 781474 w 550"/>
              <a:gd name="T61" fmla="*/ 768244 h 570"/>
              <a:gd name="T62" fmla="*/ 788436 w 550"/>
              <a:gd name="T63" fmla="*/ 791633 h 570"/>
              <a:gd name="T64" fmla="*/ 819764 w 550"/>
              <a:gd name="T65" fmla="*/ 836612 h 570"/>
              <a:gd name="T66" fmla="*/ 838909 w 550"/>
              <a:gd name="T67" fmla="*/ 849207 h 570"/>
              <a:gd name="T68" fmla="*/ 868498 w 550"/>
              <a:gd name="T69" fmla="*/ 897784 h 570"/>
              <a:gd name="T70" fmla="*/ 894605 w 550"/>
              <a:gd name="T71" fmla="*/ 908579 h 570"/>
              <a:gd name="T72" fmla="*/ 910269 w 550"/>
              <a:gd name="T73" fmla="*/ 946362 h 570"/>
              <a:gd name="T74" fmla="*/ 939857 w 550"/>
              <a:gd name="T75" fmla="*/ 984144 h 570"/>
              <a:gd name="T76" fmla="*/ 952041 w 550"/>
              <a:gd name="T77" fmla="*/ 1009333 h 570"/>
              <a:gd name="T78" fmla="*/ 955522 w 550"/>
              <a:gd name="T79" fmla="*/ 1023726 h 57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50"/>
              <a:gd name="T121" fmla="*/ 0 h 570"/>
              <a:gd name="T122" fmla="*/ 550 w 550"/>
              <a:gd name="T123" fmla="*/ 570 h 57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50" h="570">
                <a:moveTo>
                  <a:pt x="0" y="0"/>
                </a:moveTo>
                <a:lnTo>
                  <a:pt x="16" y="6"/>
                </a:lnTo>
                <a:lnTo>
                  <a:pt x="22" y="13"/>
                </a:lnTo>
                <a:lnTo>
                  <a:pt x="28" y="25"/>
                </a:lnTo>
                <a:lnTo>
                  <a:pt x="34" y="30"/>
                </a:lnTo>
                <a:lnTo>
                  <a:pt x="55" y="33"/>
                </a:lnTo>
                <a:lnTo>
                  <a:pt x="73" y="47"/>
                </a:lnTo>
                <a:lnTo>
                  <a:pt x="93" y="56"/>
                </a:lnTo>
                <a:lnTo>
                  <a:pt x="97" y="73"/>
                </a:lnTo>
                <a:lnTo>
                  <a:pt x="101" y="104"/>
                </a:lnTo>
                <a:lnTo>
                  <a:pt x="108" y="116"/>
                </a:lnTo>
                <a:lnTo>
                  <a:pt x="121" y="121"/>
                </a:lnTo>
                <a:lnTo>
                  <a:pt x="128" y="128"/>
                </a:lnTo>
                <a:lnTo>
                  <a:pt x="144" y="146"/>
                </a:lnTo>
                <a:lnTo>
                  <a:pt x="163" y="174"/>
                </a:lnTo>
                <a:lnTo>
                  <a:pt x="177" y="186"/>
                </a:lnTo>
                <a:lnTo>
                  <a:pt x="204" y="193"/>
                </a:lnTo>
                <a:lnTo>
                  <a:pt x="246" y="203"/>
                </a:lnTo>
                <a:lnTo>
                  <a:pt x="286" y="197"/>
                </a:lnTo>
                <a:lnTo>
                  <a:pt x="289" y="213"/>
                </a:lnTo>
                <a:lnTo>
                  <a:pt x="306" y="237"/>
                </a:lnTo>
                <a:lnTo>
                  <a:pt x="317" y="254"/>
                </a:lnTo>
                <a:lnTo>
                  <a:pt x="322" y="286"/>
                </a:lnTo>
                <a:lnTo>
                  <a:pt x="336" y="307"/>
                </a:lnTo>
                <a:lnTo>
                  <a:pt x="373" y="333"/>
                </a:lnTo>
                <a:lnTo>
                  <a:pt x="402" y="349"/>
                </a:lnTo>
                <a:lnTo>
                  <a:pt x="414" y="356"/>
                </a:lnTo>
                <a:lnTo>
                  <a:pt x="420" y="367"/>
                </a:lnTo>
                <a:lnTo>
                  <a:pt x="424" y="394"/>
                </a:lnTo>
                <a:lnTo>
                  <a:pt x="430" y="408"/>
                </a:lnTo>
                <a:lnTo>
                  <a:pt x="449" y="427"/>
                </a:lnTo>
                <a:lnTo>
                  <a:pt x="453" y="440"/>
                </a:lnTo>
                <a:lnTo>
                  <a:pt x="471" y="465"/>
                </a:lnTo>
                <a:lnTo>
                  <a:pt x="482" y="472"/>
                </a:lnTo>
                <a:lnTo>
                  <a:pt x="499" y="499"/>
                </a:lnTo>
                <a:lnTo>
                  <a:pt x="514" y="505"/>
                </a:lnTo>
                <a:lnTo>
                  <a:pt x="523" y="526"/>
                </a:lnTo>
                <a:lnTo>
                  <a:pt x="540" y="547"/>
                </a:lnTo>
                <a:lnTo>
                  <a:pt x="547" y="561"/>
                </a:lnTo>
                <a:lnTo>
                  <a:pt x="549" y="56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1" name="Freeform 110"/>
          <p:cNvSpPr>
            <a:spLocks/>
          </p:cNvSpPr>
          <p:nvPr/>
        </p:nvSpPr>
        <p:spPr bwMode="auto">
          <a:xfrm>
            <a:off x="5195888" y="4352925"/>
            <a:ext cx="1063625" cy="298450"/>
          </a:xfrm>
          <a:custGeom>
            <a:avLst/>
            <a:gdLst>
              <a:gd name="T0" fmla="*/ 0 w 611"/>
              <a:gd name="T1" fmla="*/ 273280 h 166"/>
              <a:gd name="T2" fmla="*/ 15667 w 611"/>
              <a:gd name="T3" fmla="*/ 296652 h 166"/>
              <a:gd name="T4" fmla="*/ 31334 w 611"/>
              <a:gd name="T5" fmla="*/ 285865 h 166"/>
              <a:gd name="T6" fmla="*/ 85299 w 611"/>
              <a:gd name="T7" fmla="*/ 230130 h 166"/>
              <a:gd name="T8" fmla="*/ 114892 w 611"/>
              <a:gd name="T9" fmla="*/ 230130 h 166"/>
              <a:gd name="T10" fmla="*/ 222822 w 611"/>
              <a:gd name="T11" fmla="*/ 149225 h 166"/>
              <a:gd name="T12" fmla="*/ 299417 w 611"/>
              <a:gd name="T13" fmla="*/ 79107 h 166"/>
              <a:gd name="T14" fmla="*/ 346418 w 611"/>
              <a:gd name="T15" fmla="*/ 50341 h 166"/>
              <a:gd name="T16" fmla="*/ 384715 w 611"/>
              <a:gd name="T17" fmla="*/ 35958 h 166"/>
              <a:gd name="T18" fmla="*/ 388197 w 611"/>
              <a:gd name="T19" fmla="*/ 39554 h 166"/>
              <a:gd name="T20" fmla="*/ 379493 w 611"/>
              <a:gd name="T21" fmla="*/ 55735 h 166"/>
              <a:gd name="T22" fmla="*/ 311602 w 611"/>
              <a:gd name="T23" fmla="*/ 115065 h 166"/>
              <a:gd name="T24" fmla="*/ 295935 w 611"/>
              <a:gd name="T25" fmla="*/ 134842 h 166"/>
              <a:gd name="T26" fmla="*/ 292453 w 611"/>
              <a:gd name="T27" fmla="*/ 151023 h 166"/>
              <a:gd name="T28" fmla="*/ 299417 w 611"/>
              <a:gd name="T29" fmla="*/ 154619 h 166"/>
              <a:gd name="T30" fmla="*/ 323788 w 611"/>
              <a:gd name="T31" fmla="*/ 151023 h 166"/>
              <a:gd name="T32" fmla="*/ 384715 w 611"/>
              <a:gd name="T33" fmla="*/ 113267 h 166"/>
              <a:gd name="T34" fmla="*/ 431717 w 611"/>
              <a:gd name="T35" fmla="*/ 77309 h 166"/>
              <a:gd name="T36" fmla="*/ 440421 w 611"/>
              <a:gd name="T37" fmla="*/ 77309 h 166"/>
              <a:gd name="T38" fmla="*/ 429976 w 611"/>
              <a:gd name="T39" fmla="*/ 111469 h 166"/>
              <a:gd name="T40" fmla="*/ 450866 w 611"/>
              <a:gd name="T41" fmla="*/ 129448 h 166"/>
              <a:gd name="T42" fmla="*/ 569240 w 611"/>
              <a:gd name="T43" fmla="*/ 95288 h 166"/>
              <a:gd name="T44" fmla="*/ 684132 w 611"/>
              <a:gd name="T45" fmla="*/ 84501 h 166"/>
              <a:gd name="T46" fmla="*/ 743319 w 611"/>
              <a:gd name="T47" fmla="*/ 68320 h 166"/>
              <a:gd name="T48" fmla="*/ 905213 w 611"/>
              <a:gd name="T49" fmla="*/ 52139 h 166"/>
              <a:gd name="T50" fmla="*/ 969622 w 611"/>
              <a:gd name="T51" fmla="*/ 39554 h 166"/>
              <a:gd name="T52" fmla="*/ 1061884 w 611"/>
              <a:gd name="T53" fmla="*/ 0 h 16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11"/>
              <a:gd name="T82" fmla="*/ 0 h 166"/>
              <a:gd name="T83" fmla="*/ 611 w 611"/>
              <a:gd name="T84" fmla="*/ 166 h 16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11" h="166">
                <a:moveTo>
                  <a:pt x="0" y="152"/>
                </a:moveTo>
                <a:lnTo>
                  <a:pt x="9" y="165"/>
                </a:lnTo>
                <a:lnTo>
                  <a:pt x="18" y="159"/>
                </a:lnTo>
                <a:lnTo>
                  <a:pt x="49" y="128"/>
                </a:lnTo>
                <a:lnTo>
                  <a:pt x="66" y="128"/>
                </a:lnTo>
                <a:lnTo>
                  <a:pt x="128" y="83"/>
                </a:lnTo>
                <a:lnTo>
                  <a:pt x="172" y="44"/>
                </a:lnTo>
                <a:lnTo>
                  <a:pt x="199" y="28"/>
                </a:lnTo>
                <a:lnTo>
                  <a:pt x="221" y="20"/>
                </a:lnTo>
                <a:lnTo>
                  <a:pt x="223" y="22"/>
                </a:lnTo>
                <a:lnTo>
                  <a:pt x="218" y="31"/>
                </a:lnTo>
                <a:lnTo>
                  <a:pt x="179" y="64"/>
                </a:lnTo>
                <a:lnTo>
                  <a:pt x="170" y="75"/>
                </a:lnTo>
                <a:lnTo>
                  <a:pt x="168" y="84"/>
                </a:lnTo>
                <a:lnTo>
                  <a:pt x="172" y="86"/>
                </a:lnTo>
                <a:lnTo>
                  <a:pt x="186" y="84"/>
                </a:lnTo>
                <a:lnTo>
                  <a:pt x="221" y="63"/>
                </a:lnTo>
                <a:lnTo>
                  <a:pt x="248" y="43"/>
                </a:lnTo>
                <a:lnTo>
                  <a:pt x="253" y="43"/>
                </a:lnTo>
                <a:lnTo>
                  <a:pt x="247" y="62"/>
                </a:lnTo>
                <a:lnTo>
                  <a:pt x="259" y="72"/>
                </a:lnTo>
                <a:lnTo>
                  <a:pt x="327" y="53"/>
                </a:lnTo>
                <a:lnTo>
                  <a:pt x="393" y="47"/>
                </a:lnTo>
                <a:lnTo>
                  <a:pt x="427" y="38"/>
                </a:lnTo>
                <a:lnTo>
                  <a:pt x="520" y="29"/>
                </a:lnTo>
                <a:lnTo>
                  <a:pt x="557" y="22"/>
                </a:lnTo>
                <a:lnTo>
                  <a:pt x="61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2" name="Freeform 111"/>
          <p:cNvSpPr>
            <a:spLocks/>
          </p:cNvSpPr>
          <p:nvPr/>
        </p:nvSpPr>
        <p:spPr bwMode="auto">
          <a:xfrm>
            <a:off x="5413375" y="4559300"/>
            <a:ext cx="935038" cy="590550"/>
          </a:xfrm>
          <a:custGeom>
            <a:avLst/>
            <a:gdLst>
              <a:gd name="T0" fmla="*/ 933287 w 534"/>
              <a:gd name="T1" fmla="*/ 0 h 328"/>
              <a:gd name="T2" fmla="*/ 928034 w 534"/>
              <a:gd name="T3" fmla="*/ 14404 h 328"/>
              <a:gd name="T4" fmla="*/ 914026 w 534"/>
              <a:gd name="T5" fmla="*/ 23406 h 328"/>
              <a:gd name="T6" fmla="*/ 893014 w 534"/>
              <a:gd name="T7" fmla="*/ 27007 h 328"/>
              <a:gd name="T8" fmla="*/ 884259 w 534"/>
              <a:gd name="T9" fmla="*/ 25206 h 328"/>
              <a:gd name="T10" fmla="*/ 880757 w 534"/>
              <a:gd name="T11" fmla="*/ 16204 h 328"/>
              <a:gd name="T12" fmla="*/ 866749 w 534"/>
              <a:gd name="T13" fmla="*/ 9002 h 328"/>
              <a:gd name="T14" fmla="*/ 866749 w 534"/>
              <a:gd name="T15" fmla="*/ 30608 h 328"/>
              <a:gd name="T16" fmla="*/ 852740 w 534"/>
              <a:gd name="T17" fmla="*/ 46812 h 328"/>
              <a:gd name="T18" fmla="*/ 840483 w 534"/>
              <a:gd name="T19" fmla="*/ 41411 h 328"/>
              <a:gd name="T20" fmla="*/ 826475 w 534"/>
              <a:gd name="T21" fmla="*/ 63016 h 328"/>
              <a:gd name="T22" fmla="*/ 836981 w 534"/>
              <a:gd name="T23" fmla="*/ 63016 h 328"/>
              <a:gd name="T24" fmla="*/ 850989 w 534"/>
              <a:gd name="T25" fmla="*/ 70218 h 328"/>
              <a:gd name="T26" fmla="*/ 856242 w 534"/>
              <a:gd name="T27" fmla="*/ 88222 h 328"/>
              <a:gd name="T28" fmla="*/ 850989 w 534"/>
              <a:gd name="T29" fmla="*/ 95424 h 328"/>
              <a:gd name="T30" fmla="*/ 831728 w 534"/>
              <a:gd name="T31" fmla="*/ 84621 h 328"/>
              <a:gd name="T32" fmla="*/ 831728 w 534"/>
              <a:gd name="T33" fmla="*/ 91823 h 328"/>
              <a:gd name="T34" fmla="*/ 833479 w 534"/>
              <a:gd name="T35" fmla="*/ 106227 h 328"/>
              <a:gd name="T36" fmla="*/ 863247 w 534"/>
              <a:gd name="T37" fmla="*/ 127832 h 328"/>
              <a:gd name="T38" fmla="*/ 826475 w 534"/>
              <a:gd name="T39" fmla="*/ 136835 h 328"/>
              <a:gd name="T40" fmla="*/ 794957 w 534"/>
              <a:gd name="T41" fmla="*/ 127832 h 328"/>
              <a:gd name="T42" fmla="*/ 768692 w 534"/>
              <a:gd name="T43" fmla="*/ 136835 h 328"/>
              <a:gd name="T44" fmla="*/ 751182 w 534"/>
              <a:gd name="T45" fmla="*/ 133234 h 328"/>
              <a:gd name="T46" fmla="*/ 745929 w 534"/>
              <a:gd name="T47" fmla="*/ 136835 h 328"/>
              <a:gd name="T48" fmla="*/ 758186 w 534"/>
              <a:gd name="T49" fmla="*/ 149438 h 328"/>
              <a:gd name="T50" fmla="*/ 751182 w 534"/>
              <a:gd name="T51" fmla="*/ 156640 h 328"/>
              <a:gd name="T52" fmla="*/ 735423 w 534"/>
              <a:gd name="T53" fmla="*/ 151238 h 328"/>
              <a:gd name="T54" fmla="*/ 703905 w 534"/>
              <a:gd name="T55" fmla="*/ 162041 h 328"/>
              <a:gd name="T56" fmla="*/ 675889 w 534"/>
              <a:gd name="T57" fmla="*/ 165642 h 328"/>
              <a:gd name="T58" fmla="*/ 511294 w 534"/>
              <a:gd name="T59" fmla="*/ 327683 h 328"/>
              <a:gd name="T60" fmla="*/ 476274 w 534"/>
              <a:gd name="T61" fmla="*/ 361892 h 328"/>
              <a:gd name="T62" fmla="*/ 437752 w 534"/>
              <a:gd name="T63" fmla="*/ 410504 h 328"/>
              <a:gd name="T64" fmla="*/ 371214 w 534"/>
              <a:gd name="T65" fmla="*/ 421307 h 328"/>
              <a:gd name="T66" fmla="*/ 103309 w 534"/>
              <a:gd name="T67" fmla="*/ 484323 h 328"/>
              <a:gd name="T68" fmla="*/ 0 w 534"/>
              <a:gd name="T69" fmla="*/ 588750 h 32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34"/>
              <a:gd name="T106" fmla="*/ 0 h 328"/>
              <a:gd name="T107" fmla="*/ 534 w 534"/>
              <a:gd name="T108" fmla="*/ 328 h 32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34" h="328">
                <a:moveTo>
                  <a:pt x="533" y="0"/>
                </a:moveTo>
                <a:lnTo>
                  <a:pt x="530" y="8"/>
                </a:lnTo>
                <a:lnTo>
                  <a:pt x="522" y="13"/>
                </a:lnTo>
                <a:lnTo>
                  <a:pt x="510" y="15"/>
                </a:lnTo>
                <a:lnTo>
                  <a:pt x="505" y="14"/>
                </a:lnTo>
                <a:lnTo>
                  <a:pt x="503" y="9"/>
                </a:lnTo>
                <a:lnTo>
                  <a:pt x="495" y="5"/>
                </a:lnTo>
                <a:lnTo>
                  <a:pt x="495" y="17"/>
                </a:lnTo>
                <a:lnTo>
                  <a:pt x="487" y="26"/>
                </a:lnTo>
                <a:lnTo>
                  <a:pt x="480" y="23"/>
                </a:lnTo>
                <a:lnTo>
                  <a:pt x="472" y="35"/>
                </a:lnTo>
                <a:lnTo>
                  <a:pt x="478" y="35"/>
                </a:lnTo>
                <a:lnTo>
                  <a:pt x="486" y="39"/>
                </a:lnTo>
                <a:lnTo>
                  <a:pt x="489" y="49"/>
                </a:lnTo>
                <a:lnTo>
                  <a:pt x="486" y="53"/>
                </a:lnTo>
                <a:lnTo>
                  <a:pt x="475" y="47"/>
                </a:lnTo>
                <a:lnTo>
                  <a:pt x="475" y="51"/>
                </a:lnTo>
                <a:lnTo>
                  <a:pt x="476" y="59"/>
                </a:lnTo>
                <a:lnTo>
                  <a:pt x="493" y="71"/>
                </a:lnTo>
                <a:lnTo>
                  <a:pt x="472" y="76"/>
                </a:lnTo>
                <a:lnTo>
                  <a:pt x="454" y="71"/>
                </a:lnTo>
                <a:lnTo>
                  <a:pt x="439" y="76"/>
                </a:lnTo>
                <a:lnTo>
                  <a:pt x="429" y="74"/>
                </a:lnTo>
                <a:lnTo>
                  <a:pt x="426" y="76"/>
                </a:lnTo>
                <a:lnTo>
                  <a:pt x="433" y="83"/>
                </a:lnTo>
                <a:lnTo>
                  <a:pt x="429" y="87"/>
                </a:lnTo>
                <a:lnTo>
                  <a:pt x="420" y="84"/>
                </a:lnTo>
                <a:lnTo>
                  <a:pt x="402" y="90"/>
                </a:lnTo>
                <a:lnTo>
                  <a:pt x="386" y="92"/>
                </a:lnTo>
                <a:lnTo>
                  <a:pt x="292" y="182"/>
                </a:lnTo>
                <a:lnTo>
                  <a:pt x="272" y="201"/>
                </a:lnTo>
                <a:lnTo>
                  <a:pt x="250" y="228"/>
                </a:lnTo>
                <a:lnTo>
                  <a:pt x="212" y="234"/>
                </a:lnTo>
                <a:lnTo>
                  <a:pt x="59" y="269"/>
                </a:lnTo>
                <a:lnTo>
                  <a:pt x="0" y="3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3" name="Freeform 112"/>
          <p:cNvSpPr>
            <a:spLocks/>
          </p:cNvSpPr>
          <p:nvPr/>
        </p:nvSpPr>
        <p:spPr bwMode="auto">
          <a:xfrm>
            <a:off x="6608763" y="3883025"/>
            <a:ext cx="815975" cy="739775"/>
          </a:xfrm>
          <a:custGeom>
            <a:avLst/>
            <a:gdLst>
              <a:gd name="T0" fmla="*/ 178604 w 466"/>
              <a:gd name="T1" fmla="*/ 737979 h 412"/>
              <a:gd name="T2" fmla="*/ 89302 w 466"/>
              <a:gd name="T3" fmla="*/ 452484 h 412"/>
              <a:gd name="T4" fmla="*/ 0 w 466"/>
              <a:gd name="T5" fmla="*/ 166988 h 412"/>
              <a:gd name="T6" fmla="*/ 220628 w 466"/>
              <a:gd name="T7" fmla="*/ 0 h 412"/>
              <a:gd name="T8" fmla="*/ 367714 w 466"/>
              <a:gd name="T9" fmla="*/ 120303 h 412"/>
              <a:gd name="T10" fmla="*/ 688151 w 466"/>
              <a:gd name="T11" fmla="*/ 380661 h 412"/>
              <a:gd name="T12" fmla="*/ 738930 w 466"/>
              <a:gd name="T13" fmla="*/ 402208 h 412"/>
              <a:gd name="T14" fmla="*/ 814224 w 466"/>
              <a:gd name="T15" fmla="*/ 481213 h 4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66"/>
              <a:gd name="T25" fmla="*/ 0 h 412"/>
              <a:gd name="T26" fmla="*/ 466 w 466"/>
              <a:gd name="T27" fmla="*/ 412 h 41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66" h="412">
                <a:moveTo>
                  <a:pt x="102" y="411"/>
                </a:moveTo>
                <a:lnTo>
                  <a:pt x="51" y="252"/>
                </a:lnTo>
                <a:lnTo>
                  <a:pt x="0" y="93"/>
                </a:lnTo>
                <a:lnTo>
                  <a:pt x="126" y="0"/>
                </a:lnTo>
                <a:lnTo>
                  <a:pt x="210" y="67"/>
                </a:lnTo>
                <a:lnTo>
                  <a:pt x="393" y="212"/>
                </a:lnTo>
                <a:lnTo>
                  <a:pt x="422" y="224"/>
                </a:lnTo>
                <a:lnTo>
                  <a:pt x="465" y="2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4" name="Freeform 113"/>
          <p:cNvSpPr>
            <a:spLocks/>
          </p:cNvSpPr>
          <p:nvPr/>
        </p:nvSpPr>
        <p:spPr bwMode="auto">
          <a:xfrm>
            <a:off x="6557963" y="4365625"/>
            <a:ext cx="1295400" cy="412750"/>
          </a:xfrm>
          <a:custGeom>
            <a:avLst/>
            <a:gdLst>
              <a:gd name="T0" fmla="*/ 1293657 w 743"/>
              <a:gd name="T1" fmla="*/ 355324 h 230"/>
              <a:gd name="T2" fmla="*/ 863019 w 743"/>
              <a:gd name="T3" fmla="*/ 0 h 230"/>
              <a:gd name="T4" fmla="*/ 627650 w 743"/>
              <a:gd name="T5" fmla="*/ 127414 h 230"/>
              <a:gd name="T6" fmla="*/ 430638 w 743"/>
              <a:gd name="T7" fmla="*/ 165100 h 230"/>
              <a:gd name="T8" fmla="*/ 231882 w 743"/>
              <a:gd name="T9" fmla="*/ 256623 h 230"/>
              <a:gd name="T10" fmla="*/ 214447 w 743"/>
              <a:gd name="T11" fmla="*/ 258417 h 230"/>
              <a:gd name="T12" fmla="*/ 212704 w 743"/>
              <a:gd name="T13" fmla="*/ 262007 h 230"/>
              <a:gd name="T14" fmla="*/ 205730 w 743"/>
              <a:gd name="T15" fmla="*/ 265596 h 230"/>
              <a:gd name="T16" fmla="*/ 184808 w 743"/>
              <a:gd name="T17" fmla="*/ 269185 h 230"/>
              <a:gd name="T18" fmla="*/ 174347 w 743"/>
              <a:gd name="T19" fmla="*/ 267390 h 230"/>
              <a:gd name="T20" fmla="*/ 170860 w 743"/>
              <a:gd name="T21" fmla="*/ 270979 h 230"/>
              <a:gd name="T22" fmla="*/ 160399 w 743"/>
              <a:gd name="T23" fmla="*/ 285336 h 230"/>
              <a:gd name="T24" fmla="*/ 141221 w 743"/>
              <a:gd name="T25" fmla="*/ 294309 h 230"/>
              <a:gd name="T26" fmla="*/ 135991 w 743"/>
              <a:gd name="T27" fmla="*/ 305076 h 230"/>
              <a:gd name="T28" fmla="*/ 132504 w 743"/>
              <a:gd name="T29" fmla="*/ 306871 h 230"/>
              <a:gd name="T30" fmla="*/ 116813 w 743"/>
              <a:gd name="T31" fmla="*/ 317638 h 230"/>
              <a:gd name="T32" fmla="*/ 88917 w 743"/>
              <a:gd name="T33" fmla="*/ 321227 h 230"/>
              <a:gd name="T34" fmla="*/ 76713 w 743"/>
              <a:gd name="T35" fmla="*/ 331995 h 230"/>
              <a:gd name="T36" fmla="*/ 76713 w 743"/>
              <a:gd name="T37" fmla="*/ 337378 h 230"/>
              <a:gd name="T38" fmla="*/ 73226 w 743"/>
              <a:gd name="T39" fmla="*/ 340967 h 230"/>
              <a:gd name="T40" fmla="*/ 69739 w 743"/>
              <a:gd name="T41" fmla="*/ 344557 h 230"/>
              <a:gd name="T42" fmla="*/ 66252 w 743"/>
              <a:gd name="T43" fmla="*/ 349940 h 230"/>
              <a:gd name="T44" fmla="*/ 62765 w 743"/>
              <a:gd name="T45" fmla="*/ 349940 h 230"/>
              <a:gd name="T46" fmla="*/ 59278 w 743"/>
              <a:gd name="T47" fmla="*/ 348146 h 230"/>
              <a:gd name="T48" fmla="*/ 48817 w 743"/>
              <a:gd name="T49" fmla="*/ 349940 h 230"/>
              <a:gd name="T50" fmla="*/ 45330 w 743"/>
              <a:gd name="T51" fmla="*/ 344557 h 230"/>
              <a:gd name="T52" fmla="*/ 45330 w 743"/>
              <a:gd name="T53" fmla="*/ 337378 h 230"/>
              <a:gd name="T54" fmla="*/ 40100 w 743"/>
              <a:gd name="T55" fmla="*/ 337378 h 230"/>
              <a:gd name="T56" fmla="*/ 36613 w 743"/>
              <a:gd name="T57" fmla="*/ 339173 h 230"/>
              <a:gd name="T58" fmla="*/ 36613 w 743"/>
              <a:gd name="T59" fmla="*/ 349940 h 230"/>
              <a:gd name="T60" fmla="*/ 31383 w 743"/>
              <a:gd name="T61" fmla="*/ 358913 h 230"/>
              <a:gd name="T62" fmla="*/ 22665 w 743"/>
              <a:gd name="T63" fmla="*/ 366091 h 230"/>
              <a:gd name="T64" fmla="*/ 20922 w 743"/>
              <a:gd name="T65" fmla="*/ 373270 h 230"/>
              <a:gd name="T66" fmla="*/ 19178 w 743"/>
              <a:gd name="T67" fmla="*/ 380448 h 230"/>
              <a:gd name="T68" fmla="*/ 13948 w 743"/>
              <a:gd name="T69" fmla="*/ 385832 h 230"/>
              <a:gd name="T70" fmla="*/ 6974 w 743"/>
              <a:gd name="T71" fmla="*/ 393010 h 230"/>
              <a:gd name="T72" fmla="*/ 0 w 743"/>
              <a:gd name="T73" fmla="*/ 410955 h 23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43"/>
              <a:gd name="T112" fmla="*/ 0 h 230"/>
              <a:gd name="T113" fmla="*/ 743 w 743"/>
              <a:gd name="T114" fmla="*/ 230 h 23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43" h="230">
                <a:moveTo>
                  <a:pt x="742" y="198"/>
                </a:moveTo>
                <a:lnTo>
                  <a:pt x="495" y="0"/>
                </a:lnTo>
                <a:lnTo>
                  <a:pt x="360" y="71"/>
                </a:lnTo>
                <a:lnTo>
                  <a:pt x="247" y="92"/>
                </a:lnTo>
                <a:lnTo>
                  <a:pt x="133" y="143"/>
                </a:lnTo>
                <a:lnTo>
                  <a:pt x="123" y="144"/>
                </a:lnTo>
                <a:lnTo>
                  <a:pt x="122" y="146"/>
                </a:lnTo>
                <a:lnTo>
                  <a:pt x="118" y="148"/>
                </a:lnTo>
                <a:lnTo>
                  <a:pt x="106" y="150"/>
                </a:lnTo>
                <a:lnTo>
                  <a:pt x="100" y="149"/>
                </a:lnTo>
                <a:lnTo>
                  <a:pt x="98" y="151"/>
                </a:lnTo>
                <a:lnTo>
                  <a:pt x="92" y="159"/>
                </a:lnTo>
                <a:lnTo>
                  <a:pt x="81" y="164"/>
                </a:lnTo>
                <a:lnTo>
                  <a:pt x="78" y="170"/>
                </a:lnTo>
                <a:lnTo>
                  <a:pt x="76" y="171"/>
                </a:lnTo>
                <a:lnTo>
                  <a:pt x="67" y="177"/>
                </a:lnTo>
                <a:lnTo>
                  <a:pt x="51" y="179"/>
                </a:lnTo>
                <a:lnTo>
                  <a:pt x="44" y="185"/>
                </a:lnTo>
                <a:lnTo>
                  <a:pt x="44" y="188"/>
                </a:lnTo>
                <a:lnTo>
                  <a:pt x="42" y="190"/>
                </a:lnTo>
                <a:lnTo>
                  <a:pt x="40" y="192"/>
                </a:lnTo>
                <a:lnTo>
                  <a:pt x="38" y="195"/>
                </a:lnTo>
                <a:lnTo>
                  <a:pt x="36" y="195"/>
                </a:lnTo>
                <a:lnTo>
                  <a:pt x="34" y="194"/>
                </a:lnTo>
                <a:lnTo>
                  <a:pt x="28" y="195"/>
                </a:lnTo>
                <a:lnTo>
                  <a:pt x="26" y="192"/>
                </a:lnTo>
                <a:lnTo>
                  <a:pt x="26" y="188"/>
                </a:lnTo>
                <a:lnTo>
                  <a:pt x="23" y="188"/>
                </a:lnTo>
                <a:lnTo>
                  <a:pt x="21" y="189"/>
                </a:lnTo>
                <a:lnTo>
                  <a:pt x="21" y="195"/>
                </a:lnTo>
                <a:lnTo>
                  <a:pt x="18" y="200"/>
                </a:lnTo>
                <a:lnTo>
                  <a:pt x="13" y="204"/>
                </a:lnTo>
                <a:lnTo>
                  <a:pt x="12" y="208"/>
                </a:lnTo>
                <a:lnTo>
                  <a:pt x="11" y="212"/>
                </a:lnTo>
                <a:lnTo>
                  <a:pt x="8" y="215"/>
                </a:lnTo>
                <a:lnTo>
                  <a:pt x="4" y="219"/>
                </a:lnTo>
                <a:lnTo>
                  <a:pt x="0" y="2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5" name="Freeform 114"/>
          <p:cNvSpPr>
            <a:spLocks/>
          </p:cNvSpPr>
          <p:nvPr/>
        </p:nvSpPr>
        <p:spPr bwMode="auto">
          <a:xfrm>
            <a:off x="8637588" y="4846638"/>
            <a:ext cx="134937" cy="179387"/>
          </a:xfrm>
          <a:custGeom>
            <a:avLst/>
            <a:gdLst>
              <a:gd name="T0" fmla="*/ 0 w 78"/>
              <a:gd name="T1" fmla="*/ 1776 h 101"/>
              <a:gd name="T2" fmla="*/ 3460 w 78"/>
              <a:gd name="T3" fmla="*/ 0 h 101"/>
              <a:gd name="T4" fmla="*/ 34599 w 78"/>
              <a:gd name="T5" fmla="*/ 53283 h 101"/>
              <a:gd name="T6" fmla="*/ 64009 w 78"/>
              <a:gd name="T7" fmla="*/ 101238 h 101"/>
              <a:gd name="T8" fmla="*/ 77848 w 78"/>
              <a:gd name="T9" fmla="*/ 92358 h 101"/>
              <a:gd name="T10" fmla="*/ 133207 w 78"/>
              <a:gd name="T11" fmla="*/ 177611 h 1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101"/>
              <a:gd name="T20" fmla="*/ 78 w 78"/>
              <a:gd name="T21" fmla="*/ 101 h 10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101">
                <a:moveTo>
                  <a:pt x="0" y="1"/>
                </a:moveTo>
                <a:lnTo>
                  <a:pt x="2" y="0"/>
                </a:lnTo>
                <a:lnTo>
                  <a:pt x="20" y="30"/>
                </a:lnTo>
                <a:lnTo>
                  <a:pt x="37" y="57"/>
                </a:lnTo>
                <a:lnTo>
                  <a:pt x="45" y="52"/>
                </a:lnTo>
                <a:lnTo>
                  <a:pt x="77" y="10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6" name="Freeform 115"/>
          <p:cNvSpPr>
            <a:spLocks/>
          </p:cNvSpPr>
          <p:nvPr/>
        </p:nvSpPr>
        <p:spPr bwMode="auto">
          <a:xfrm>
            <a:off x="7796213" y="3378200"/>
            <a:ext cx="425450" cy="239713"/>
          </a:xfrm>
          <a:custGeom>
            <a:avLst/>
            <a:gdLst>
              <a:gd name="T0" fmla="*/ 423706 w 244"/>
              <a:gd name="T1" fmla="*/ 0 h 133"/>
              <a:gd name="T2" fmla="*/ 305138 w 244"/>
              <a:gd name="T3" fmla="*/ 34245 h 133"/>
              <a:gd name="T4" fmla="*/ 287702 w 244"/>
              <a:gd name="T5" fmla="*/ 48664 h 133"/>
              <a:gd name="T6" fmla="*/ 277240 w 244"/>
              <a:gd name="T7" fmla="*/ 59478 h 133"/>
              <a:gd name="T8" fmla="*/ 242367 w 244"/>
              <a:gd name="T9" fmla="*/ 75699 h 133"/>
              <a:gd name="T10" fmla="*/ 231905 w 244"/>
              <a:gd name="T11" fmla="*/ 88315 h 133"/>
              <a:gd name="T12" fmla="*/ 217956 w 244"/>
              <a:gd name="T13" fmla="*/ 102734 h 133"/>
              <a:gd name="T14" fmla="*/ 202263 w 244"/>
              <a:gd name="T15" fmla="*/ 111746 h 133"/>
              <a:gd name="T16" fmla="*/ 186570 w 244"/>
              <a:gd name="T17" fmla="*/ 122560 h 133"/>
              <a:gd name="T18" fmla="*/ 167390 w 244"/>
              <a:gd name="T19" fmla="*/ 127967 h 133"/>
              <a:gd name="T20" fmla="*/ 155185 w 244"/>
              <a:gd name="T21" fmla="*/ 144188 h 133"/>
              <a:gd name="T22" fmla="*/ 136005 w 244"/>
              <a:gd name="T23" fmla="*/ 153200 h 133"/>
              <a:gd name="T24" fmla="*/ 125543 w 244"/>
              <a:gd name="T25" fmla="*/ 171224 h 133"/>
              <a:gd name="T26" fmla="*/ 97644 w 244"/>
              <a:gd name="T27" fmla="*/ 189247 h 133"/>
              <a:gd name="T28" fmla="*/ 57540 w 244"/>
              <a:gd name="T29" fmla="*/ 203666 h 133"/>
              <a:gd name="T30" fmla="*/ 0 w 244"/>
              <a:gd name="T31" fmla="*/ 237911 h 1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4"/>
              <a:gd name="T49" fmla="*/ 0 h 133"/>
              <a:gd name="T50" fmla="*/ 244 w 244"/>
              <a:gd name="T51" fmla="*/ 133 h 13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4" h="133">
                <a:moveTo>
                  <a:pt x="243" y="0"/>
                </a:moveTo>
                <a:lnTo>
                  <a:pt x="175" y="19"/>
                </a:lnTo>
                <a:lnTo>
                  <a:pt x="165" y="27"/>
                </a:lnTo>
                <a:lnTo>
                  <a:pt x="159" y="33"/>
                </a:lnTo>
                <a:lnTo>
                  <a:pt x="139" y="42"/>
                </a:lnTo>
                <a:lnTo>
                  <a:pt x="133" y="49"/>
                </a:lnTo>
                <a:lnTo>
                  <a:pt x="125" y="57"/>
                </a:lnTo>
                <a:lnTo>
                  <a:pt x="116" y="62"/>
                </a:lnTo>
                <a:lnTo>
                  <a:pt x="107" y="68"/>
                </a:lnTo>
                <a:lnTo>
                  <a:pt x="96" y="71"/>
                </a:lnTo>
                <a:lnTo>
                  <a:pt x="89" y="80"/>
                </a:lnTo>
                <a:lnTo>
                  <a:pt x="78" y="85"/>
                </a:lnTo>
                <a:lnTo>
                  <a:pt x="72" y="95"/>
                </a:lnTo>
                <a:lnTo>
                  <a:pt x="56" y="105"/>
                </a:lnTo>
                <a:lnTo>
                  <a:pt x="33" y="113"/>
                </a:lnTo>
                <a:lnTo>
                  <a:pt x="0" y="13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7" name="Freeform 116"/>
          <p:cNvSpPr>
            <a:spLocks/>
          </p:cNvSpPr>
          <p:nvPr/>
        </p:nvSpPr>
        <p:spPr bwMode="auto">
          <a:xfrm>
            <a:off x="7796213" y="3617913"/>
            <a:ext cx="563562" cy="884237"/>
          </a:xfrm>
          <a:custGeom>
            <a:avLst/>
            <a:gdLst>
              <a:gd name="T0" fmla="*/ 0 w 323"/>
              <a:gd name="T1" fmla="*/ 0 h 492"/>
              <a:gd name="T2" fmla="*/ 561817 w 323"/>
              <a:gd name="T3" fmla="*/ 456496 h 492"/>
              <a:gd name="T4" fmla="*/ 319294 w 323"/>
              <a:gd name="T5" fmla="*/ 882440 h 492"/>
              <a:gd name="T6" fmla="*/ 0 60000 65536"/>
              <a:gd name="T7" fmla="*/ 0 60000 65536"/>
              <a:gd name="T8" fmla="*/ 0 60000 65536"/>
              <a:gd name="T9" fmla="*/ 0 w 323"/>
              <a:gd name="T10" fmla="*/ 0 h 492"/>
              <a:gd name="T11" fmla="*/ 323 w 323"/>
              <a:gd name="T12" fmla="*/ 492 h 4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3" h="492">
                <a:moveTo>
                  <a:pt x="0" y="0"/>
                </a:moveTo>
                <a:lnTo>
                  <a:pt x="322" y="254"/>
                </a:lnTo>
                <a:lnTo>
                  <a:pt x="183" y="49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8" name="Line 117"/>
          <p:cNvSpPr>
            <a:spLocks noChangeShapeType="1"/>
          </p:cNvSpPr>
          <p:nvPr/>
        </p:nvSpPr>
        <p:spPr bwMode="auto">
          <a:xfrm>
            <a:off x="6780213" y="3841750"/>
            <a:ext cx="44450" cy="396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69" name="Freeform 118"/>
          <p:cNvSpPr>
            <a:spLocks/>
          </p:cNvSpPr>
          <p:nvPr/>
        </p:nvSpPr>
        <p:spPr bwMode="auto">
          <a:xfrm>
            <a:off x="6083300" y="3740150"/>
            <a:ext cx="265113" cy="822325"/>
          </a:xfrm>
          <a:custGeom>
            <a:avLst/>
            <a:gdLst>
              <a:gd name="T0" fmla="*/ 263346 w 150"/>
              <a:gd name="T1" fmla="*/ 820526 h 457"/>
              <a:gd name="T2" fmla="*/ 217393 w 150"/>
              <a:gd name="T3" fmla="*/ 777340 h 457"/>
              <a:gd name="T4" fmla="*/ 185579 w 150"/>
              <a:gd name="T5" fmla="*/ 739553 h 457"/>
              <a:gd name="T6" fmla="*/ 164370 w 150"/>
              <a:gd name="T7" fmla="*/ 690969 h 457"/>
              <a:gd name="T8" fmla="*/ 178509 w 150"/>
              <a:gd name="T9" fmla="*/ 615394 h 457"/>
              <a:gd name="T10" fmla="*/ 148463 w 150"/>
              <a:gd name="T11" fmla="*/ 557814 h 457"/>
              <a:gd name="T12" fmla="*/ 132557 w 150"/>
              <a:gd name="T13" fmla="*/ 554215 h 457"/>
              <a:gd name="T14" fmla="*/ 63627 w 150"/>
              <a:gd name="T15" fmla="*/ 559613 h 457"/>
              <a:gd name="T16" fmla="*/ 30046 w 150"/>
              <a:gd name="T17" fmla="*/ 554215 h 457"/>
              <a:gd name="T18" fmla="*/ 14139 w 150"/>
              <a:gd name="T19" fmla="*/ 527224 h 457"/>
              <a:gd name="T20" fmla="*/ 0 w 150"/>
              <a:gd name="T21" fmla="*/ 496634 h 457"/>
              <a:gd name="T22" fmla="*/ 5302 w 150"/>
              <a:gd name="T23" fmla="*/ 484038 h 457"/>
              <a:gd name="T24" fmla="*/ 21209 w 150"/>
              <a:gd name="T25" fmla="*/ 471442 h 457"/>
              <a:gd name="T26" fmla="*/ 26511 w 150"/>
              <a:gd name="T27" fmla="*/ 455248 h 457"/>
              <a:gd name="T28" fmla="*/ 17674 w 150"/>
              <a:gd name="T29" fmla="*/ 428257 h 457"/>
              <a:gd name="T30" fmla="*/ 21209 w 150"/>
              <a:gd name="T31" fmla="*/ 415661 h 457"/>
              <a:gd name="T32" fmla="*/ 31814 w 150"/>
              <a:gd name="T33" fmla="*/ 415661 h 457"/>
              <a:gd name="T34" fmla="*/ 47720 w 150"/>
              <a:gd name="T35" fmla="*/ 401266 h 457"/>
              <a:gd name="T36" fmla="*/ 109580 w 150"/>
              <a:gd name="T37" fmla="*/ 350883 h 457"/>
              <a:gd name="T38" fmla="*/ 120185 w 150"/>
              <a:gd name="T39" fmla="*/ 334688 h 457"/>
              <a:gd name="T40" fmla="*/ 123719 w 150"/>
              <a:gd name="T41" fmla="*/ 309497 h 457"/>
              <a:gd name="T42" fmla="*/ 118417 w 150"/>
              <a:gd name="T43" fmla="*/ 284305 h 457"/>
              <a:gd name="T44" fmla="*/ 91906 w 150"/>
              <a:gd name="T45" fmla="*/ 262712 h 457"/>
              <a:gd name="T46" fmla="*/ 72464 w 150"/>
              <a:gd name="T47" fmla="*/ 232122 h 457"/>
              <a:gd name="T48" fmla="*/ 70697 w 150"/>
              <a:gd name="T49" fmla="*/ 210530 h 457"/>
              <a:gd name="T50" fmla="*/ 72464 w 150"/>
              <a:gd name="T51" fmla="*/ 181739 h 457"/>
              <a:gd name="T52" fmla="*/ 65395 w 150"/>
              <a:gd name="T53" fmla="*/ 156548 h 457"/>
              <a:gd name="T54" fmla="*/ 58325 w 150"/>
              <a:gd name="T55" fmla="*/ 127757 h 457"/>
              <a:gd name="T56" fmla="*/ 65395 w 150"/>
              <a:gd name="T57" fmla="*/ 109763 h 457"/>
              <a:gd name="T58" fmla="*/ 84836 w 150"/>
              <a:gd name="T59" fmla="*/ 95368 h 457"/>
              <a:gd name="T60" fmla="*/ 106045 w 150"/>
              <a:gd name="T61" fmla="*/ 79174 h 457"/>
              <a:gd name="T62" fmla="*/ 113115 w 150"/>
              <a:gd name="T63" fmla="*/ 59380 h 457"/>
              <a:gd name="T64" fmla="*/ 113115 w 150"/>
              <a:gd name="T65" fmla="*/ 30590 h 457"/>
              <a:gd name="T66" fmla="*/ 114882 w 150"/>
              <a:gd name="T67" fmla="*/ 14395 h 457"/>
              <a:gd name="T68" fmla="*/ 120185 w 150"/>
              <a:gd name="T69" fmla="*/ 0 h 45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0"/>
              <a:gd name="T106" fmla="*/ 0 h 457"/>
              <a:gd name="T107" fmla="*/ 150 w 150"/>
              <a:gd name="T108" fmla="*/ 457 h 45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0" h="457">
                <a:moveTo>
                  <a:pt x="149" y="456"/>
                </a:moveTo>
                <a:lnTo>
                  <a:pt x="123" y="432"/>
                </a:lnTo>
                <a:lnTo>
                  <a:pt x="105" y="411"/>
                </a:lnTo>
                <a:lnTo>
                  <a:pt x="93" y="384"/>
                </a:lnTo>
                <a:lnTo>
                  <a:pt x="101" y="342"/>
                </a:lnTo>
                <a:lnTo>
                  <a:pt x="84" y="310"/>
                </a:lnTo>
                <a:lnTo>
                  <a:pt x="75" y="308"/>
                </a:lnTo>
                <a:lnTo>
                  <a:pt x="36" y="311"/>
                </a:lnTo>
                <a:lnTo>
                  <a:pt x="17" y="308"/>
                </a:lnTo>
                <a:lnTo>
                  <a:pt x="8" y="293"/>
                </a:lnTo>
                <a:lnTo>
                  <a:pt x="0" y="276"/>
                </a:lnTo>
                <a:lnTo>
                  <a:pt x="3" y="269"/>
                </a:lnTo>
                <a:lnTo>
                  <a:pt x="12" y="262"/>
                </a:lnTo>
                <a:lnTo>
                  <a:pt x="15" y="253"/>
                </a:lnTo>
                <a:lnTo>
                  <a:pt x="10" y="238"/>
                </a:lnTo>
                <a:lnTo>
                  <a:pt x="12" y="231"/>
                </a:lnTo>
                <a:lnTo>
                  <a:pt x="18" y="231"/>
                </a:lnTo>
                <a:lnTo>
                  <a:pt x="27" y="223"/>
                </a:lnTo>
                <a:lnTo>
                  <a:pt x="62" y="195"/>
                </a:lnTo>
                <a:lnTo>
                  <a:pt x="68" y="186"/>
                </a:lnTo>
                <a:lnTo>
                  <a:pt x="70" y="172"/>
                </a:lnTo>
                <a:lnTo>
                  <a:pt x="67" y="158"/>
                </a:lnTo>
                <a:lnTo>
                  <a:pt x="52" y="146"/>
                </a:lnTo>
                <a:lnTo>
                  <a:pt x="41" y="129"/>
                </a:lnTo>
                <a:lnTo>
                  <a:pt x="40" y="117"/>
                </a:lnTo>
                <a:lnTo>
                  <a:pt x="41" y="101"/>
                </a:lnTo>
                <a:lnTo>
                  <a:pt x="37" y="87"/>
                </a:lnTo>
                <a:lnTo>
                  <a:pt x="33" y="71"/>
                </a:lnTo>
                <a:lnTo>
                  <a:pt x="37" y="61"/>
                </a:lnTo>
                <a:lnTo>
                  <a:pt x="48" y="53"/>
                </a:lnTo>
                <a:lnTo>
                  <a:pt x="60" y="44"/>
                </a:lnTo>
                <a:lnTo>
                  <a:pt x="64" y="33"/>
                </a:lnTo>
                <a:lnTo>
                  <a:pt x="64" y="17"/>
                </a:lnTo>
                <a:lnTo>
                  <a:pt x="65" y="8"/>
                </a:lnTo>
                <a:lnTo>
                  <a:pt x="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0" name="Freeform 119"/>
          <p:cNvSpPr>
            <a:spLocks/>
          </p:cNvSpPr>
          <p:nvPr/>
        </p:nvSpPr>
        <p:spPr bwMode="auto">
          <a:xfrm>
            <a:off x="6573838" y="3675063"/>
            <a:ext cx="258762" cy="207962"/>
          </a:xfrm>
          <a:custGeom>
            <a:avLst/>
            <a:gdLst>
              <a:gd name="T0" fmla="*/ 0 w 147"/>
              <a:gd name="T1" fmla="*/ 0 h 115"/>
              <a:gd name="T2" fmla="*/ 202433 w 147"/>
              <a:gd name="T3" fmla="*/ 164561 h 115"/>
              <a:gd name="T4" fmla="*/ 257002 w 147"/>
              <a:gd name="T5" fmla="*/ 206154 h 115"/>
              <a:gd name="T6" fmla="*/ 0 60000 65536"/>
              <a:gd name="T7" fmla="*/ 0 60000 65536"/>
              <a:gd name="T8" fmla="*/ 0 60000 65536"/>
              <a:gd name="T9" fmla="*/ 0 w 147"/>
              <a:gd name="T10" fmla="*/ 0 h 115"/>
              <a:gd name="T11" fmla="*/ 147 w 147"/>
              <a:gd name="T12" fmla="*/ 115 h 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15">
                <a:moveTo>
                  <a:pt x="0" y="0"/>
                </a:moveTo>
                <a:lnTo>
                  <a:pt x="115" y="91"/>
                </a:lnTo>
                <a:lnTo>
                  <a:pt x="146" y="1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1" name="Freeform 120"/>
          <p:cNvSpPr>
            <a:spLocks/>
          </p:cNvSpPr>
          <p:nvPr/>
        </p:nvSpPr>
        <p:spPr bwMode="auto">
          <a:xfrm>
            <a:off x="6646863" y="2654300"/>
            <a:ext cx="209550" cy="558800"/>
          </a:xfrm>
          <a:custGeom>
            <a:avLst/>
            <a:gdLst>
              <a:gd name="T0" fmla="*/ 186658 w 119"/>
              <a:gd name="T1" fmla="*/ 556997 h 310"/>
              <a:gd name="T2" fmla="*/ 186658 w 119"/>
              <a:gd name="T3" fmla="*/ 499315 h 310"/>
              <a:gd name="T4" fmla="*/ 184897 w 119"/>
              <a:gd name="T5" fmla="*/ 486697 h 310"/>
              <a:gd name="T6" fmla="*/ 183136 w 119"/>
              <a:gd name="T7" fmla="*/ 483092 h 310"/>
              <a:gd name="T8" fmla="*/ 191941 w 119"/>
              <a:gd name="T9" fmla="*/ 474079 h 310"/>
              <a:gd name="T10" fmla="*/ 193702 w 119"/>
              <a:gd name="T11" fmla="*/ 465066 h 310"/>
              <a:gd name="T12" fmla="*/ 179614 w 119"/>
              <a:gd name="T13" fmla="*/ 441632 h 310"/>
              <a:gd name="T14" fmla="*/ 207789 w 119"/>
              <a:gd name="T15" fmla="*/ 425409 h 310"/>
              <a:gd name="T16" fmla="*/ 204267 w 119"/>
              <a:gd name="T17" fmla="*/ 421804 h 310"/>
              <a:gd name="T18" fmla="*/ 198984 w 119"/>
              <a:gd name="T19" fmla="*/ 414593 h 310"/>
              <a:gd name="T20" fmla="*/ 200745 w 119"/>
              <a:gd name="T21" fmla="*/ 401975 h 310"/>
              <a:gd name="T22" fmla="*/ 179614 w 119"/>
              <a:gd name="T23" fmla="*/ 371332 h 310"/>
              <a:gd name="T24" fmla="*/ 125026 w 119"/>
              <a:gd name="T25" fmla="*/ 319057 h 310"/>
              <a:gd name="T26" fmla="*/ 123265 w 119"/>
              <a:gd name="T27" fmla="*/ 301031 h 310"/>
              <a:gd name="T28" fmla="*/ 128547 w 119"/>
              <a:gd name="T29" fmla="*/ 250559 h 310"/>
              <a:gd name="T30" fmla="*/ 116221 w 119"/>
              <a:gd name="T31" fmla="*/ 207297 h 310"/>
              <a:gd name="T32" fmla="*/ 40501 w 119"/>
              <a:gd name="T33" fmla="*/ 187468 h 310"/>
              <a:gd name="T34" fmla="*/ 45784 w 119"/>
              <a:gd name="T35" fmla="*/ 182061 h 310"/>
              <a:gd name="T36" fmla="*/ 26414 w 119"/>
              <a:gd name="T37" fmla="*/ 82919 h 310"/>
              <a:gd name="T38" fmla="*/ 0 w 119"/>
              <a:gd name="T39" fmla="*/ 0 h 31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9"/>
              <a:gd name="T61" fmla="*/ 0 h 310"/>
              <a:gd name="T62" fmla="*/ 119 w 119"/>
              <a:gd name="T63" fmla="*/ 310 h 31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9" h="310">
                <a:moveTo>
                  <a:pt x="106" y="309"/>
                </a:moveTo>
                <a:lnTo>
                  <a:pt x="106" y="277"/>
                </a:lnTo>
                <a:lnTo>
                  <a:pt x="105" y="270"/>
                </a:lnTo>
                <a:lnTo>
                  <a:pt x="104" y="268"/>
                </a:lnTo>
                <a:lnTo>
                  <a:pt x="109" y="263"/>
                </a:lnTo>
                <a:lnTo>
                  <a:pt x="110" y="258"/>
                </a:lnTo>
                <a:lnTo>
                  <a:pt x="102" y="245"/>
                </a:lnTo>
                <a:lnTo>
                  <a:pt x="118" y="236"/>
                </a:lnTo>
                <a:lnTo>
                  <a:pt x="116" y="234"/>
                </a:lnTo>
                <a:lnTo>
                  <a:pt x="113" y="230"/>
                </a:lnTo>
                <a:lnTo>
                  <a:pt x="114" y="223"/>
                </a:lnTo>
                <a:lnTo>
                  <a:pt x="102" y="206"/>
                </a:lnTo>
                <a:lnTo>
                  <a:pt x="71" y="177"/>
                </a:lnTo>
                <a:lnTo>
                  <a:pt x="70" y="167"/>
                </a:lnTo>
                <a:lnTo>
                  <a:pt x="73" y="139"/>
                </a:lnTo>
                <a:lnTo>
                  <a:pt x="66" y="115"/>
                </a:lnTo>
                <a:lnTo>
                  <a:pt x="23" y="104"/>
                </a:lnTo>
                <a:lnTo>
                  <a:pt x="26" y="101"/>
                </a:lnTo>
                <a:lnTo>
                  <a:pt x="15" y="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2" name="Freeform 121"/>
          <p:cNvSpPr>
            <a:spLocks/>
          </p:cNvSpPr>
          <p:nvPr/>
        </p:nvSpPr>
        <p:spPr bwMode="auto">
          <a:xfrm>
            <a:off x="5105400" y="3740150"/>
            <a:ext cx="1103313" cy="701675"/>
          </a:xfrm>
          <a:custGeom>
            <a:avLst/>
            <a:gdLst>
              <a:gd name="T0" fmla="*/ 1101559 w 629"/>
              <a:gd name="T1" fmla="*/ 0 h 390"/>
              <a:gd name="T2" fmla="*/ 1085772 w 629"/>
              <a:gd name="T3" fmla="*/ 3598 h 390"/>
              <a:gd name="T4" fmla="*/ 1020872 w 629"/>
              <a:gd name="T5" fmla="*/ 37783 h 390"/>
              <a:gd name="T6" fmla="*/ 985790 w 629"/>
              <a:gd name="T7" fmla="*/ 50377 h 390"/>
              <a:gd name="T8" fmla="*/ 955971 w 629"/>
              <a:gd name="T9" fmla="*/ 52176 h 390"/>
              <a:gd name="T10" fmla="*/ 866513 w 629"/>
              <a:gd name="T11" fmla="*/ 70168 h 390"/>
              <a:gd name="T12" fmla="*/ 861251 w 629"/>
              <a:gd name="T13" fmla="*/ 75565 h 390"/>
              <a:gd name="T14" fmla="*/ 771793 w 629"/>
              <a:gd name="T15" fmla="*/ 89958 h 390"/>
              <a:gd name="T16" fmla="*/ 743728 w 629"/>
              <a:gd name="T17" fmla="*/ 97155 h 390"/>
              <a:gd name="T18" fmla="*/ 768285 w 629"/>
              <a:gd name="T19" fmla="*/ 145733 h 390"/>
              <a:gd name="T20" fmla="*/ 720925 w 629"/>
              <a:gd name="T21" fmla="*/ 160126 h 390"/>
              <a:gd name="T22" fmla="*/ 540255 w 629"/>
              <a:gd name="T23" fmla="*/ 257281 h 390"/>
              <a:gd name="T24" fmla="*/ 263111 w 629"/>
              <a:gd name="T25" fmla="*/ 431800 h 390"/>
              <a:gd name="T26" fmla="*/ 199964 w 629"/>
              <a:gd name="T27" fmla="*/ 476779 h 390"/>
              <a:gd name="T28" fmla="*/ 213997 w 629"/>
              <a:gd name="T29" fmla="*/ 523558 h 390"/>
              <a:gd name="T30" fmla="*/ 198210 w 629"/>
              <a:gd name="T31" fmla="*/ 525357 h 390"/>
              <a:gd name="T32" fmla="*/ 164883 w 629"/>
              <a:gd name="T33" fmla="*/ 539750 h 390"/>
              <a:gd name="T34" fmla="*/ 101736 w 629"/>
              <a:gd name="T35" fmla="*/ 588328 h 390"/>
              <a:gd name="T36" fmla="*/ 29819 w 629"/>
              <a:gd name="T37" fmla="*/ 663893 h 390"/>
              <a:gd name="T38" fmla="*/ 0 w 629"/>
              <a:gd name="T39" fmla="*/ 699876 h 3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29"/>
              <a:gd name="T61" fmla="*/ 0 h 390"/>
              <a:gd name="T62" fmla="*/ 629 w 629"/>
              <a:gd name="T63" fmla="*/ 390 h 3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29" h="390">
                <a:moveTo>
                  <a:pt x="628" y="0"/>
                </a:moveTo>
                <a:lnTo>
                  <a:pt x="619" y="2"/>
                </a:lnTo>
                <a:lnTo>
                  <a:pt x="582" y="21"/>
                </a:lnTo>
                <a:lnTo>
                  <a:pt x="562" y="28"/>
                </a:lnTo>
                <a:lnTo>
                  <a:pt x="545" y="29"/>
                </a:lnTo>
                <a:lnTo>
                  <a:pt x="494" y="39"/>
                </a:lnTo>
                <a:lnTo>
                  <a:pt x="491" y="42"/>
                </a:lnTo>
                <a:lnTo>
                  <a:pt x="440" y="50"/>
                </a:lnTo>
                <a:lnTo>
                  <a:pt x="424" y="54"/>
                </a:lnTo>
                <a:lnTo>
                  <a:pt x="438" y="81"/>
                </a:lnTo>
                <a:lnTo>
                  <a:pt x="411" y="89"/>
                </a:lnTo>
                <a:lnTo>
                  <a:pt x="308" y="143"/>
                </a:lnTo>
                <a:lnTo>
                  <a:pt x="150" y="240"/>
                </a:lnTo>
                <a:lnTo>
                  <a:pt x="114" y="265"/>
                </a:lnTo>
                <a:lnTo>
                  <a:pt x="122" y="291"/>
                </a:lnTo>
                <a:lnTo>
                  <a:pt x="113" y="292"/>
                </a:lnTo>
                <a:lnTo>
                  <a:pt x="94" y="300"/>
                </a:lnTo>
                <a:lnTo>
                  <a:pt x="58" y="327"/>
                </a:lnTo>
                <a:lnTo>
                  <a:pt x="17" y="369"/>
                </a:lnTo>
                <a:lnTo>
                  <a:pt x="0" y="3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3" name="Line 122"/>
          <p:cNvSpPr>
            <a:spLocks noChangeShapeType="1"/>
          </p:cNvSpPr>
          <p:nvPr/>
        </p:nvSpPr>
        <p:spPr bwMode="auto">
          <a:xfrm flipV="1">
            <a:off x="6272213" y="2695575"/>
            <a:ext cx="1587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4" name="Freeform 123"/>
          <p:cNvSpPr>
            <a:spLocks/>
          </p:cNvSpPr>
          <p:nvPr/>
        </p:nvSpPr>
        <p:spPr bwMode="auto">
          <a:xfrm>
            <a:off x="6202363" y="2620963"/>
            <a:ext cx="858837" cy="1141412"/>
          </a:xfrm>
          <a:custGeom>
            <a:avLst/>
            <a:gdLst>
              <a:gd name="T0" fmla="*/ 315954 w 492"/>
              <a:gd name="T1" fmla="*/ 17975 h 635"/>
              <a:gd name="T2" fmla="*/ 308972 w 492"/>
              <a:gd name="T3" fmla="*/ 73697 h 635"/>
              <a:gd name="T4" fmla="*/ 310717 w 492"/>
              <a:gd name="T5" fmla="*/ 167167 h 635"/>
              <a:gd name="T6" fmla="*/ 279297 w 492"/>
              <a:gd name="T7" fmla="*/ 255245 h 635"/>
              <a:gd name="T8" fmla="*/ 272314 w 492"/>
              <a:gd name="T9" fmla="*/ 301980 h 635"/>
              <a:gd name="T10" fmla="*/ 253113 w 492"/>
              <a:gd name="T11" fmla="*/ 332537 h 635"/>
              <a:gd name="T12" fmla="*/ 237402 w 492"/>
              <a:gd name="T13" fmla="*/ 424210 h 635"/>
              <a:gd name="T14" fmla="*/ 225183 w 492"/>
              <a:gd name="T15" fmla="*/ 452970 h 635"/>
              <a:gd name="T16" fmla="*/ 424182 w 492"/>
              <a:gd name="T17" fmla="*/ 418817 h 635"/>
              <a:gd name="T18" fmla="*/ 448620 w 492"/>
              <a:gd name="T19" fmla="*/ 422412 h 635"/>
              <a:gd name="T20" fmla="*/ 521936 w 492"/>
              <a:gd name="T21" fmla="*/ 470945 h 635"/>
              <a:gd name="T22" fmla="*/ 569067 w 492"/>
              <a:gd name="T23" fmla="*/ 523072 h 635"/>
              <a:gd name="T24" fmla="*/ 593505 w 492"/>
              <a:gd name="T25" fmla="*/ 589580 h 635"/>
              <a:gd name="T26" fmla="*/ 656347 w 492"/>
              <a:gd name="T27" fmla="*/ 587782 h 635"/>
              <a:gd name="T28" fmla="*/ 661584 w 492"/>
              <a:gd name="T29" fmla="*/ 603960 h 635"/>
              <a:gd name="T30" fmla="*/ 670312 w 492"/>
              <a:gd name="T31" fmla="*/ 645302 h 635"/>
              <a:gd name="T32" fmla="*/ 659838 w 492"/>
              <a:gd name="T33" fmla="*/ 663277 h 635"/>
              <a:gd name="T34" fmla="*/ 679040 w 492"/>
              <a:gd name="T35" fmla="*/ 708215 h 635"/>
              <a:gd name="T36" fmla="*/ 857091 w 492"/>
              <a:gd name="T37" fmla="*/ 805280 h 635"/>
              <a:gd name="T38" fmla="*/ 305481 w 492"/>
              <a:gd name="T39" fmla="*/ 1071310 h 635"/>
              <a:gd name="T40" fmla="*/ 261841 w 492"/>
              <a:gd name="T41" fmla="*/ 1083892 h 635"/>
              <a:gd name="T42" fmla="*/ 183288 w 492"/>
              <a:gd name="T43" fmla="*/ 1092880 h 635"/>
              <a:gd name="T44" fmla="*/ 146631 w 492"/>
              <a:gd name="T45" fmla="*/ 1096475 h 635"/>
              <a:gd name="T46" fmla="*/ 122192 w 492"/>
              <a:gd name="T47" fmla="*/ 1116247 h 635"/>
              <a:gd name="T48" fmla="*/ 89026 w 492"/>
              <a:gd name="T49" fmla="*/ 1123437 h 635"/>
              <a:gd name="T50" fmla="*/ 50623 w 492"/>
              <a:gd name="T51" fmla="*/ 1139615 h 635"/>
              <a:gd name="T52" fmla="*/ 0 w 492"/>
              <a:gd name="T53" fmla="*/ 1116247 h 635"/>
              <a:gd name="T54" fmla="*/ 20947 w 492"/>
              <a:gd name="T55" fmla="*/ 1092880 h 635"/>
              <a:gd name="T56" fmla="*/ 47131 w 492"/>
              <a:gd name="T57" fmla="*/ 1047942 h 635"/>
              <a:gd name="T58" fmla="*/ 89026 w 492"/>
              <a:gd name="T59" fmla="*/ 1006600 h 635"/>
              <a:gd name="T60" fmla="*/ 122192 w 492"/>
              <a:gd name="T61" fmla="*/ 961662 h 635"/>
              <a:gd name="T62" fmla="*/ 134412 w 492"/>
              <a:gd name="T63" fmla="*/ 821457 h 635"/>
              <a:gd name="T64" fmla="*/ 150122 w 492"/>
              <a:gd name="T65" fmla="*/ 738772 h 635"/>
              <a:gd name="T66" fmla="*/ 205981 w 492"/>
              <a:gd name="T67" fmla="*/ 663277 h 635"/>
              <a:gd name="T68" fmla="*/ 221692 w 492"/>
              <a:gd name="T69" fmla="*/ 598567 h 6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92"/>
              <a:gd name="T106" fmla="*/ 0 h 635"/>
              <a:gd name="T107" fmla="*/ 492 w 492"/>
              <a:gd name="T108" fmla="*/ 635 h 63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92" h="635">
                <a:moveTo>
                  <a:pt x="179" y="0"/>
                </a:moveTo>
                <a:lnTo>
                  <a:pt x="181" y="10"/>
                </a:lnTo>
                <a:lnTo>
                  <a:pt x="179" y="24"/>
                </a:lnTo>
                <a:lnTo>
                  <a:pt x="177" y="41"/>
                </a:lnTo>
                <a:lnTo>
                  <a:pt x="178" y="68"/>
                </a:lnTo>
                <a:lnTo>
                  <a:pt x="178" y="93"/>
                </a:lnTo>
                <a:lnTo>
                  <a:pt x="171" y="117"/>
                </a:lnTo>
                <a:lnTo>
                  <a:pt x="160" y="142"/>
                </a:lnTo>
                <a:lnTo>
                  <a:pt x="154" y="162"/>
                </a:lnTo>
                <a:lnTo>
                  <a:pt x="156" y="168"/>
                </a:lnTo>
                <a:lnTo>
                  <a:pt x="148" y="178"/>
                </a:lnTo>
                <a:lnTo>
                  <a:pt x="145" y="185"/>
                </a:lnTo>
                <a:lnTo>
                  <a:pt x="146" y="195"/>
                </a:lnTo>
                <a:lnTo>
                  <a:pt x="136" y="236"/>
                </a:lnTo>
                <a:lnTo>
                  <a:pt x="134" y="246"/>
                </a:lnTo>
                <a:lnTo>
                  <a:pt x="129" y="252"/>
                </a:lnTo>
                <a:lnTo>
                  <a:pt x="130" y="257"/>
                </a:lnTo>
                <a:lnTo>
                  <a:pt x="243" y="233"/>
                </a:lnTo>
                <a:lnTo>
                  <a:pt x="251" y="238"/>
                </a:lnTo>
                <a:lnTo>
                  <a:pt x="257" y="235"/>
                </a:lnTo>
                <a:lnTo>
                  <a:pt x="269" y="238"/>
                </a:lnTo>
                <a:lnTo>
                  <a:pt x="299" y="262"/>
                </a:lnTo>
                <a:lnTo>
                  <a:pt x="334" y="265"/>
                </a:lnTo>
                <a:lnTo>
                  <a:pt x="326" y="291"/>
                </a:lnTo>
                <a:lnTo>
                  <a:pt x="335" y="319"/>
                </a:lnTo>
                <a:lnTo>
                  <a:pt x="340" y="328"/>
                </a:lnTo>
                <a:lnTo>
                  <a:pt x="362" y="327"/>
                </a:lnTo>
                <a:lnTo>
                  <a:pt x="376" y="327"/>
                </a:lnTo>
                <a:lnTo>
                  <a:pt x="380" y="331"/>
                </a:lnTo>
                <a:lnTo>
                  <a:pt x="379" y="336"/>
                </a:lnTo>
                <a:lnTo>
                  <a:pt x="378" y="343"/>
                </a:lnTo>
                <a:lnTo>
                  <a:pt x="384" y="359"/>
                </a:lnTo>
                <a:lnTo>
                  <a:pt x="383" y="366"/>
                </a:lnTo>
                <a:lnTo>
                  <a:pt x="378" y="369"/>
                </a:lnTo>
                <a:lnTo>
                  <a:pt x="383" y="391"/>
                </a:lnTo>
                <a:lnTo>
                  <a:pt x="389" y="394"/>
                </a:lnTo>
                <a:lnTo>
                  <a:pt x="464" y="382"/>
                </a:lnTo>
                <a:lnTo>
                  <a:pt x="491" y="448"/>
                </a:lnTo>
                <a:lnTo>
                  <a:pt x="214" y="586"/>
                </a:lnTo>
                <a:lnTo>
                  <a:pt x="175" y="596"/>
                </a:lnTo>
                <a:lnTo>
                  <a:pt x="159" y="597"/>
                </a:lnTo>
                <a:lnTo>
                  <a:pt x="150" y="603"/>
                </a:lnTo>
                <a:lnTo>
                  <a:pt x="121" y="603"/>
                </a:lnTo>
                <a:lnTo>
                  <a:pt x="105" y="608"/>
                </a:lnTo>
                <a:lnTo>
                  <a:pt x="102" y="611"/>
                </a:lnTo>
                <a:lnTo>
                  <a:pt x="84" y="610"/>
                </a:lnTo>
                <a:lnTo>
                  <a:pt x="77" y="613"/>
                </a:lnTo>
                <a:lnTo>
                  <a:pt x="70" y="621"/>
                </a:lnTo>
                <a:lnTo>
                  <a:pt x="57" y="619"/>
                </a:lnTo>
                <a:lnTo>
                  <a:pt x="51" y="625"/>
                </a:lnTo>
                <a:lnTo>
                  <a:pt x="40" y="631"/>
                </a:lnTo>
                <a:lnTo>
                  <a:pt x="29" y="634"/>
                </a:lnTo>
                <a:lnTo>
                  <a:pt x="16" y="632"/>
                </a:lnTo>
                <a:lnTo>
                  <a:pt x="0" y="621"/>
                </a:lnTo>
                <a:lnTo>
                  <a:pt x="8" y="611"/>
                </a:lnTo>
                <a:lnTo>
                  <a:pt x="12" y="608"/>
                </a:lnTo>
                <a:lnTo>
                  <a:pt x="24" y="592"/>
                </a:lnTo>
                <a:lnTo>
                  <a:pt x="27" y="583"/>
                </a:lnTo>
                <a:lnTo>
                  <a:pt x="36" y="571"/>
                </a:lnTo>
                <a:lnTo>
                  <a:pt x="51" y="560"/>
                </a:lnTo>
                <a:lnTo>
                  <a:pt x="65" y="546"/>
                </a:lnTo>
                <a:lnTo>
                  <a:pt x="70" y="535"/>
                </a:lnTo>
                <a:lnTo>
                  <a:pt x="80" y="508"/>
                </a:lnTo>
                <a:lnTo>
                  <a:pt x="77" y="457"/>
                </a:lnTo>
                <a:lnTo>
                  <a:pt x="78" y="435"/>
                </a:lnTo>
                <a:lnTo>
                  <a:pt x="86" y="411"/>
                </a:lnTo>
                <a:lnTo>
                  <a:pt x="114" y="373"/>
                </a:lnTo>
                <a:lnTo>
                  <a:pt x="118" y="369"/>
                </a:lnTo>
                <a:lnTo>
                  <a:pt x="126" y="339"/>
                </a:lnTo>
                <a:lnTo>
                  <a:pt x="127" y="333"/>
                </a:lnTo>
              </a:path>
            </a:pathLst>
          </a:custGeom>
          <a:solidFill>
            <a:srgbClr val="CC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5" name="Freeform 124"/>
          <p:cNvSpPr>
            <a:spLocks/>
          </p:cNvSpPr>
          <p:nvPr/>
        </p:nvSpPr>
        <p:spPr bwMode="auto">
          <a:xfrm>
            <a:off x="6945313" y="2330450"/>
            <a:ext cx="365125" cy="1100138"/>
          </a:xfrm>
          <a:custGeom>
            <a:avLst/>
            <a:gdLst>
              <a:gd name="T0" fmla="*/ 113015 w 210"/>
              <a:gd name="T1" fmla="*/ 1098337 h 611"/>
              <a:gd name="T2" fmla="*/ 222552 w 210"/>
              <a:gd name="T3" fmla="*/ 1049723 h 611"/>
              <a:gd name="T4" fmla="*/ 243417 w 210"/>
              <a:gd name="T5" fmla="*/ 844459 h 611"/>
              <a:gd name="T6" fmla="*/ 363386 w 210"/>
              <a:gd name="T7" fmla="*/ 734626 h 611"/>
              <a:gd name="T8" fmla="*/ 300793 w 210"/>
              <a:gd name="T9" fmla="*/ 532964 h 611"/>
              <a:gd name="T10" fmla="*/ 290361 w 210"/>
              <a:gd name="T11" fmla="*/ 345706 h 611"/>
              <a:gd name="T12" fmla="*/ 250371 w 210"/>
              <a:gd name="T13" fmla="*/ 345706 h 611"/>
              <a:gd name="T14" fmla="*/ 180824 w 210"/>
              <a:gd name="T15" fmla="*/ 172853 h 611"/>
              <a:gd name="T16" fmla="*/ 198211 w 210"/>
              <a:gd name="T17" fmla="*/ 0 h 611"/>
              <a:gd name="T18" fmla="*/ 57377 w 210"/>
              <a:gd name="T19" fmla="*/ 5402 h 611"/>
              <a:gd name="T20" fmla="*/ 0 w 210"/>
              <a:gd name="T21" fmla="*/ 72022 h 6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0"/>
              <a:gd name="T34" fmla="*/ 0 h 611"/>
              <a:gd name="T35" fmla="*/ 210 w 210"/>
              <a:gd name="T36" fmla="*/ 611 h 6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0" h="611">
                <a:moveTo>
                  <a:pt x="65" y="610"/>
                </a:moveTo>
                <a:lnTo>
                  <a:pt x="128" y="583"/>
                </a:lnTo>
                <a:lnTo>
                  <a:pt x="140" y="469"/>
                </a:lnTo>
                <a:lnTo>
                  <a:pt x="209" y="408"/>
                </a:lnTo>
                <a:lnTo>
                  <a:pt x="173" y="296"/>
                </a:lnTo>
                <a:lnTo>
                  <a:pt x="167" y="192"/>
                </a:lnTo>
                <a:lnTo>
                  <a:pt x="144" y="192"/>
                </a:lnTo>
                <a:lnTo>
                  <a:pt x="104" y="96"/>
                </a:lnTo>
                <a:lnTo>
                  <a:pt x="114" y="0"/>
                </a:lnTo>
                <a:lnTo>
                  <a:pt x="33" y="3"/>
                </a:lnTo>
                <a:lnTo>
                  <a:pt x="0" y="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6" name="Freeform 125"/>
          <p:cNvSpPr>
            <a:spLocks/>
          </p:cNvSpPr>
          <p:nvPr/>
        </p:nvSpPr>
        <p:spPr bwMode="auto">
          <a:xfrm>
            <a:off x="5895975" y="1770063"/>
            <a:ext cx="1049338" cy="1071562"/>
          </a:xfrm>
          <a:custGeom>
            <a:avLst/>
            <a:gdLst>
              <a:gd name="T0" fmla="*/ 0 w 601"/>
              <a:gd name="T1" fmla="*/ 1069767 h 597"/>
              <a:gd name="T2" fmla="*/ 48888 w 601"/>
              <a:gd name="T3" fmla="*/ 1067972 h 597"/>
              <a:gd name="T4" fmla="*/ 115235 w 601"/>
              <a:gd name="T5" fmla="*/ 1035664 h 597"/>
              <a:gd name="T6" fmla="*/ 254914 w 601"/>
              <a:gd name="T7" fmla="*/ 1030279 h 597"/>
              <a:gd name="T8" fmla="*/ 277612 w 601"/>
              <a:gd name="T9" fmla="*/ 904635 h 597"/>
              <a:gd name="T10" fmla="*/ 375387 w 601"/>
              <a:gd name="T11" fmla="*/ 924379 h 597"/>
              <a:gd name="T12" fmla="*/ 396339 w 601"/>
              <a:gd name="T13" fmla="*/ 879506 h 597"/>
              <a:gd name="T14" fmla="*/ 410307 w 601"/>
              <a:gd name="T15" fmla="*/ 879506 h 597"/>
              <a:gd name="T16" fmla="*/ 424275 w 601"/>
              <a:gd name="T17" fmla="*/ 875917 h 597"/>
              <a:gd name="T18" fmla="*/ 445227 w 601"/>
              <a:gd name="T19" fmla="*/ 870532 h 597"/>
              <a:gd name="T20" fmla="*/ 473162 w 601"/>
              <a:gd name="T21" fmla="*/ 866942 h 597"/>
              <a:gd name="T22" fmla="*/ 530780 w 601"/>
              <a:gd name="T23" fmla="*/ 847198 h 597"/>
              <a:gd name="T24" fmla="*/ 618079 w 601"/>
              <a:gd name="T25" fmla="*/ 852583 h 597"/>
              <a:gd name="T26" fmla="*/ 626809 w 601"/>
              <a:gd name="T27" fmla="*/ 856173 h 597"/>
              <a:gd name="T28" fmla="*/ 700141 w 601"/>
              <a:gd name="T29" fmla="*/ 888481 h 597"/>
              <a:gd name="T30" fmla="*/ 752520 w 601"/>
              <a:gd name="T31" fmla="*/ 884891 h 597"/>
              <a:gd name="T32" fmla="*/ 832836 w 601"/>
              <a:gd name="T33" fmla="*/ 881301 h 597"/>
              <a:gd name="T34" fmla="*/ 1047592 w 601"/>
              <a:gd name="T35" fmla="*/ 631809 h 597"/>
              <a:gd name="T36" fmla="*/ 824106 w 601"/>
              <a:gd name="T37" fmla="*/ 579756 h 597"/>
              <a:gd name="T38" fmla="*/ 588397 w 601"/>
              <a:gd name="T39" fmla="*/ 376931 h 597"/>
              <a:gd name="T40" fmla="*/ 488876 w 601"/>
              <a:gd name="T41" fmla="*/ 0 h 59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01"/>
              <a:gd name="T64" fmla="*/ 0 h 597"/>
              <a:gd name="T65" fmla="*/ 601 w 601"/>
              <a:gd name="T66" fmla="*/ 597 h 59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01" h="597">
                <a:moveTo>
                  <a:pt x="0" y="596"/>
                </a:moveTo>
                <a:lnTo>
                  <a:pt x="28" y="595"/>
                </a:lnTo>
                <a:lnTo>
                  <a:pt x="66" y="577"/>
                </a:lnTo>
                <a:lnTo>
                  <a:pt x="146" y="574"/>
                </a:lnTo>
                <a:lnTo>
                  <a:pt x="159" y="504"/>
                </a:lnTo>
                <a:lnTo>
                  <a:pt x="215" y="515"/>
                </a:lnTo>
                <a:lnTo>
                  <a:pt x="227" y="490"/>
                </a:lnTo>
                <a:lnTo>
                  <a:pt x="235" y="490"/>
                </a:lnTo>
                <a:lnTo>
                  <a:pt x="243" y="488"/>
                </a:lnTo>
                <a:lnTo>
                  <a:pt x="255" y="485"/>
                </a:lnTo>
                <a:lnTo>
                  <a:pt x="271" y="483"/>
                </a:lnTo>
                <a:lnTo>
                  <a:pt x="304" y="472"/>
                </a:lnTo>
                <a:lnTo>
                  <a:pt x="354" y="475"/>
                </a:lnTo>
                <a:lnTo>
                  <a:pt x="359" y="477"/>
                </a:lnTo>
                <a:lnTo>
                  <a:pt x="401" y="495"/>
                </a:lnTo>
                <a:lnTo>
                  <a:pt x="431" y="493"/>
                </a:lnTo>
                <a:lnTo>
                  <a:pt x="477" y="491"/>
                </a:lnTo>
                <a:lnTo>
                  <a:pt x="600" y="352"/>
                </a:lnTo>
                <a:lnTo>
                  <a:pt x="472" y="323"/>
                </a:lnTo>
                <a:lnTo>
                  <a:pt x="337" y="210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7" name="Freeform 126"/>
          <p:cNvSpPr>
            <a:spLocks/>
          </p:cNvSpPr>
          <p:nvPr/>
        </p:nvSpPr>
        <p:spPr bwMode="auto">
          <a:xfrm>
            <a:off x="5214938" y="2005013"/>
            <a:ext cx="682625" cy="836612"/>
          </a:xfrm>
          <a:custGeom>
            <a:avLst/>
            <a:gdLst>
              <a:gd name="T0" fmla="*/ 0 w 391"/>
              <a:gd name="T1" fmla="*/ 0 h 465"/>
              <a:gd name="T2" fmla="*/ 3492 w 391"/>
              <a:gd name="T3" fmla="*/ 77364 h 465"/>
              <a:gd name="T4" fmla="*/ 17458 w 391"/>
              <a:gd name="T5" fmla="*/ 75565 h 465"/>
              <a:gd name="T6" fmla="*/ 34917 w 391"/>
              <a:gd name="T7" fmla="*/ 122343 h 465"/>
              <a:gd name="T8" fmla="*/ 52375 w 391"/>
              <a:gd name="T9" fmla="*/ 143933 h 465"/>
              <a:gd name="T10" fmla="*/ 78563 w 391"/>
              <a:gd name="T11" fmla="*/ 183515 h 465"/>
              <a:gd name="T12" fmla="*/ 83801 w 391"/>
              <a:gd name="T13" fmla="*/ 210502 h 465"/>
              <a:gd name="T14" fmla="*/ 90784 w 391"/>
              <a:gd name="T15" fmla="*/ 228494 h 465"/>
              <a:gd name="T16" fmla="*/ 108242 w 391"/>
              <a:gd name="T17" fmla="*/ 242887 h 465"/>
              <a:gd name="T18" fmla="*/ 146651 w 391"/>
              <a:gd name="T19" fmla="*/ 255482 h 465"/>
              <a:gd name="T20" fmla="*/ 172839 w 391"/>
              <a:gd name="T21" fmla="*/ 277072 h 465"/>
              <a:gd name="T22" fmla="*/ 179822 w 391"/>
              <a:gd name="T23" fmla="*/ 296862 h 465"/>
              <a:gd name="T24" fmla="*/ 195535 w 391"/>
              <a:gd name="T25" fmla="*/ 343641 h 465"/>
              <a:gd name="T26" fmla="*/ 219976 w 391"/>
              <a:gd name="T27" fmla="*/ 370628 h 465"/>
              <a:gd name="T28" fmla="*/ 246164 w 391"/>
              <a:gd name="T29" fmla="*/ 397616 h 465"/>
              <a:gd name="T30" fmla="*/ 296793 w 391"/>
              <a:gd name="T31" fmla="*/ 462386 h 465"/>
              <a:gd name="T32" fmla="*/ 338694 w 391"/>
              <a:gd name="T33" fmla="*/ 494771 h 465"/>
              <a:gd name="T34" fmla="*/ 350915 w 391"/>
              <a:gd name="T35" fmla="*/ 500168 h 465"/>
              <a:gd name="T36" fmla="*/ 364881 w 391"/>
              <a:gd name="T37" fmla="*/ 505566 h 465"/>
              <a:gd name="T38" fmla="*/ 368373 w 391"/>
              <a:gd name="T39" fmla="*/ 514561 h 465"/>
              <a:gd name="T40" fmla="*/ 375356 w 391"/>
              <a:gd name="T41" fmla="*/ 527156 h 465"/>
              <a:gd name="T42" fmla="*/ 406782 w 391"/>
              <a:gd name="T43" fmla="*/ 528955 h 465"/>
              <a:gd name="T44" fmla="*/ 429478 w 391"/>
              <a:gd name="T45" fmla="*/ 545147 h 465"/>
              <a:gd name="T46" fmla="*/ 457411 w 391"/>
              <a:gd name="T47" fmla="*/ 575733 h 465"/>
              <a:gd name="T48" fmla="*/ 459157 w 391"/>
              <a:gd name="T49" fmla="*/ 588327 h 465"/>
              <a:gd name="T50" fmla="*/ 462649 w 391"/>
              <a:gd name="T51" fmla="*/ 599122 h 465"/>
              <a:gd name="T52" fmla="*/ 478361 w 391"/>
              <a:gd name="T53" fmla="*/ 608118 h 465"/>
              <a:gd name="T54" fmla="*/ 651200 w 391"/>
              <a:gd name="T55" fmla="*/ 834813 h 465"/>
              <a:gd name="T56" fmla="*/ 680879 w 391"/>
              <a:gd name="T57" fmla="*/ 834813 h 46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91"/>
              <a:gd name="T88" fmla="*/ 0 h 465"/>
              <a:gd name="T89" fmla="*/ 391 w 391"/>
              <a:gd name="T90" fmla="*/ 465 h 46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91" h="465">
                <a:moveTo>
                  <a:pt x="0" y="0"/>
                </a:moveTo>
                <a:lnTo>
                  <a:pt x="2" y="43"/>
                </a:lnTo>
                <a:lnTo>
                  <a:pt x="10" y="42"/>
                </a:lnTo>
                <a:lnTo>
                  <a:pt x="20" y="68"/>
                </a:lnTo>
                <a:lnTo>
                  <a:pt x="30" y="80"/>
                </a:lnTo>
                <a:lnTo>
                  <a:pt x="45" y="102"/>
                </a:lnTo>
                <a:lnTo>
                  <a:pt x="48" y="117"/>
                </a:lnTo>
                <a:lnTo>
                  <a:pt x="52" y="127"/>
                </a:lnTo>
                <a:lnTo>
                  <a:pt x="62" y="135"/>
                </a:lnTo>
                <a:lnTo>
                  <a:pt x="84" y="142"/>
                </a:lnTo>
                <a:lnTo>
                  <a:pt x="99" y="154"/>
                </a:lnTo>
                <a:lnTo>
                  <a:pt x="103" y="165"/>
                </a:lnTo>
                <a:lnTo>
                  <a:pt x="112" y="191"/>
                </a:lnTo>
                <a:lnTo>
                  <a:pt x="126" y="206"/>
                </a:lnTo>
                <a:lnTo>
                  <a:pt x="141" y="221"/>
                </a:lnTo>
                <a:lnTo>
                  <a:pt x="170" y="257"/>
                </a:lnTo>
                <a:lnTo>
                  <a:pt x="194" y="275"/>
                </a:lnTo>
                <a:lnTo>
                  <a:pt x="201" y="278"/>
                </a:lnTo>
                <a:lnTo>
                  <a:pt x="209" y="281"/>
                </a:lnTo>
                <a:lnTo>
                  <a:pt x="211" y="286"/>
                </a:lnTo>
                <a:lnTo>
                  <a:pt x="215" y="293"/>
                </a:lnTo>
                <a:lnTo>
                  <a:pt x="233" y="294"/>
                </a:lnTo>
                <a:lnTo>
                  <a:pt x="246" y="303"/>
                </a:lnTo>
                <a:lnTo>
                  <a:pt x="262" y="320"/>
                </a:lnTo>
                <a:lnTo>
                  <a:pt x="263" y="327"/>
                </a:lnTo>
                <a:lnTo>
                  <a:pt x="265" y="333"/>
                </a:lnTo>
                <a:lnTo>
                  <a:pt x="274" y="338"/>
                </a:lnTo>
                <a:lnTo>
                  <a:pt x="373" y="464"/>
                </a:lnTo>
                <a:lnTo>
                  <a:pt x="390" y="46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8" name="Line 127"/>
          <p:cNvSpPr>
            <a:spLocks noChangeShapeType="1"/>
          </p:cNvSpPr>
          <p:nvPr/>
        </p:nvSpPr>
        <p:spPr bwMode="auto">
          <a:xfrm flipV="1">
            <a:off x="7145338" y="2195513"/>
            <a:ext cx="36512" cy="134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9" name="Freeform 128"/>
          <p:cNvSpPr>
            <a:spLocks/>
          </p:cNvSpPr>
          <p:nvPr/>
        </p:nvSpPr>
        <p:spPr bwMode="auto">
          <a:xfrm>
            <a:off x="7310438" y="3065463"/>
            <a:ext cx="323850" cy="92075"/>
          </a:xfrm>
          <a:custGeom>
            <a:avLst/>
            <a:gdLst>
              <a:gd name="T0" fmla="*/ 322080 w 183"/>
              <a:gd name="T1" fmla="*/ 69056 h 52"/>
              <a:gd name="T2" fmla="*/ 279608 w 183"/>
              <a:gd name="T3" fmla="*/ 90304 h 52"/>
              <a:gd name="T4" fmla="*/ 0 w 183"/>
              <a:gd name="T5" fmla="*/ 0 h 52"/>
              <a:gd name="T6" fmla="*/ 0 60000 65536"/>
              <a:gd name="T7" fmla="*/ 0 60000 65536"/>
              <a:gd name="T8" fmla="*/ 0 60000 65536"/>
              <a:gd name="T9" fmla="*/ 0 w 183"/>
              <a:gd name="T10" fmla="*/ 0 h 52"/>
              <a:gd name="T11" fmla="*/ 183 w 183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" h="52">
                <a:moveTo>
                  <a:pt x="182" y="39"/>
                </a:moveTo>
                <a:lnTo>
                  <a:pt x="158" y="5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0" name="Freeform 129"/>
          <p:cNvSpPr>
            <a:spLocks/>
          </p:cNvSpPr>
          <p:nvPr/>
        </p:nvSpPr>
        <p:spPr bwMode="auto">
          <a:xfrm>
            <a:off x="7627938" y="2673350"/>
            <a:ext cx="517525" cy="819150"/>
          </a:xfrm>
          <a:custGeom>
            <a:avLst/>
            <a:gdLst>
              <a:gd name="T0" fmla="*/ 515777 w 296"/>
              <a:gd name="T1" fmla="*/ 26887 h 457"/>
              <a:gd name="T2" fmla="*/ 507035 w 296"/>
              <a:gd name="T3" fmla="*/ 26887 h 457"/>
              <a:gd name="T4" fmla="*/ 494796 w 296"/>
              <a:gd name="T5" fmla="*/ 12547 h 457"/>
              <a:gd name="T6" fmla="*/ 486054 w 296"/>
              <a:gd name="T7" fmla="*/ 0 h 457"/>
              <a:gd name="T8" fmla="*/ 466822 w 296"/>
              <a:gd name="T9" fmla="*/ 3585 h 457"/>
              <a:gd name="T10" fmla="*/ 451086 w 296"/>
              <a:gd name="T11" fmla="*/ 8962 h 457"/>
              <a:gd name="T12" fmla="*/ 440596 w 296"/>
              <a:gd name="T13" fmla="*/ 17925 h 457"/>
              <a:gd name="T14" fmla="*/ 430105 w 296"/>
              <a:gd name="T15" fmla="*/ 30472 h 457"/>
              <a:gd name="T16" fmla="*/ 410873 w 296"/>
              <a:gd name="T17" fmla="*/ 37641 h 457"/>
              <a:gd name="T18" fmla="*/ 400382 w 296"/>
              <a:gd name="T19" fmla="*/ 53774 h 457"/>
              <a:gd name="T20" fmla="*/ 374157 w 296"/>
              <a:gd name="T21" fmla="*/ 73490 h 457"/>
              <a:gd name="T22" fmla="*/ 353176 w 296"/>
              <a:gd name="T23" fmla="*/ 82453 h 457"/>
              <a:gd name="T24" fmla="*/ 344434 w 296"/>
              <a:gd name="T25" fmla="*/ 87830 h 457"/>
              <a:gd name="T26" fmla="*/ 340937 w 296"/>
              <a:gd name="T27" fmla="*/ 103962 h 457"/>
              <a:gd name="T28" fmla="*/ 335692 w 296"/>
              <a:gd name="T29" fmla="*/ 118302 h 457"/>
              <a:gd name="T30" fmla="*/ 337440 w 296"/>
              <a:gd name="T31" fmla="*/ 164905 h 457"/>
              <a:gd name="T32" fmla="*/ 340937 w 296"/>
              <a:gd name="T33" fmla="*/ 179245 h 457"/>
              <a:gd name="T34" fmla="*/ 360169 w 296"/>
              <a:gd name="T35" fmla="*/ 213302 h 457"/>
              <a:gd name="T36" fmla="*/ 384647 w 296"/>
              <a:gd name="T37" fmla="*/ 215094 h 457"/>
              <a:gd name="T38" fmla="*/ 386395 w 296"/>
              <a:gd name="T39" fmla="*/ 236604 h 457"/>
              <a:gd name="T40" fmla="*/ 395137 w 296"/>
              <a:gd name="T41" fmla="*/ 256321 h 457"/>
              <a:gd name="T42" fmla="*/ 293730 w 296"/>
              <a:gd name="T43" fmla="*/ 311886 h 457"/>
              <a:gd name="T44" fmla="*/ 267504 w 296"/>
              <a:gd name="T45" fmla="*/ 313679 h 457"/>
              <a:gd name="T46" fmla="*/ 222046 w 296"/>
              <a:gd name="T47" fmla="*/ 336981 h 457"/>
              <a:gd name="T48" fmla="*/ 225543 w 296"/>
              <a:gd name="T49" fmla="*/ 347735 h 457"/>
              <a:gd name="T50" fmla="*/ 0 w 296"/>
              <a:gd name="T51" fmla="*/ 460660 h 457"/>
              <a:gd name="T52" fmla="*/ 162601 w 296"/>
              <a:gd name="T53" fmla="*/ 641697 h 457"/>
              <a:gd name="T54" fmla="*/ 370660 w 296"/>
              <a:gd name="T55" fmla="*/ 817358 h 45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96"/>
              <a:gd name="T85" fmla="*/ 0 h 457"/>
              <a:gd name="T86" fmla="*/ 296 w 296"/>
              <a:gd name="T87" fmla="*/ 457 h 45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96" h="457">
                <a:moveTo>
                  <a:pt x="295" y="15"/>
                </a:moveTo>
                <a:lnTo>
                  <a:pt x="290" y="15"/>
                </a:lnTo>
                <a:lnTo>
                  <a:pt x="283" y="7"/>
                </a:lnTo>
                <a:lnTo>
                  <a:pt x="278" y="0"/>
                </a:lnTo>
                <a:lnTo>
                  <a:pt x="267" y="2"/>
                </a:lnTo>
                <a:lnTo>
                  <a:pt x="258" y="5"/>
                </a:lnTo>
                <a:lnTo>
                  <a:pt x="252" y="10"/>
                </a:lnTo>
                <a:lnTo>
                  <a:pt x="246" y="17"/>
                </a:lnTo>
                <a:lnTo>
                  <a:pt x="235" y="21"/>
                </a:lnTo>
                <a:lnTo>
                  <a:pt x="229" y="30"/>
                </a:lnTo>
                <a:lnTo>
                  <a:pt x="214" y="41"/>
                </a:lnTo>
                <a:lnTo>
                  <a:pt x="202" y="46"/>
                </a:lnTo>
                <a:lnTo>
                  <a:pt x="197" y="49"/>
                </a:lnTo>
                <a:lnTo>
                  <a:pt x="195" y="58"/>
                </a:lnTo>
                <a:lnTo>
                  <a:pt x="192" y="66"/>
                </a:lnTo>
                <a:lnTo>
                  <a:pt x="193" y="92"/>
                </a:lnTo>
                <a:lnTo>
                  <a:pt x="195" y="100"/>
                </a:lnTo>
                <a:lnTo>
                  <a:pt x="206" y="119"/>
                </a:lnTo>
                <a:lnTo>
                  <a:pt x="220" y="120"/>
                </a:lnTo>
                <a:lnTo>
                  <a:pt x="221" y="132"/>
                </a:lnTo>
                <a:lnTo>
                  <a:pt x="226" y="143"/>
                </a:lnTo>
                <a:lnTo>
                  <a:pt x="168" y="174"/>
                </a:lnTo>
                <a:lnTo>
                  <a:pt x="153" y="175"/>
                </a:lnTo>
                <a:lnTo>
                  <a:pt x="127" y="188"/>
                </a:lnTo>
                <a:lnTo>
                  <a:pt x="129" y="194"/>
                </a:lnTo>
                <a:lnTo>
                  <a:pt x="0" y="257"/>
                </a:lnTo>
                <a:lnTo>
                  <a:pt x="93" y="358"/>
                </a:lnTo>
                <a:lnTo>
                  <a:pt x="212" y="4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1" name="Freeform 130"/>
          <p:cNvSpPr>
            <a:spLocks/>
          </p:cNvSpPr>
          <p:nvPr/>
        </p:nvSpPr>
        <p:spPr bwMode="auto">
          <a:xfrm>
            <a:off x="6977063" y="3617913"/>
            <a:ext cx="822325" cy="384175"/>
          </a:xfrm>
          <a:custGeom>
            <a:avLst/>
            <a:gdLst>
              <a:gd name="T0" fmla="*/ 820583 w 472"/>
              <a:gd name="T1" fmla="*/ 0 h 215"/>
              <a:gd name="T2" fmla="*/ 670752 w 472"/>
              <a:gd name="T3" fmla="*/ 82196 h 215"/>
              <a:gd name="T4" fmla="*/ 646361 w 472"/>
              <a:gd name="T5" fmla="*/ 191194 h 215"/>
              <a:gd name="T6" fmla="*/ 635908 w 472"/>
              <a:gd name="T7" fmla="*/ 212636 h 215"/>
              <a:gd name="T8" fmla="*/ 618486 w 472"/>
              <a:gd name="T9" fmla="*/ 207276 h 215"/>
              <a:gd name="T10" fmla="*/ 601064 w 472"/>
              <a:gd name="T11" fmla="*/ 201915 h 215"/>
              <a:gd name="T12" fmla="*/ 592353 w 472"/>
              <a:gd name="T13" fmla="*/ 210850 h 215"/>
              <a:gd name="T14" fmla="*/ 573188 w 472"/>
              <a:gd name="T15" fmla="*/ 203702 h 215"/>
              <a:gd name="T16" fmla="*/ 555766 w 472"/>
              <a:gd name="T17" fmla="*/ 210850 h 215"/>
              <a:gd name="T18" fmla="*/ 529633 w 472"/>
              <a:gd name="T19" fmla="*/ 235866 h 215"/>
              <a:gd name="T20" fmla="*/ 491304 w 472"/>
              <a:gd name="T21" fmla="*/ 244800 h 215"/>
              <a:gd name="T22" fmla="*/ 439038 w 472"/>
              <a:gd name="T23" fmla="*/ 268029 h 215"/>
              <a:gd name="T24" fmla="*/ 390256 w 472"/>
              <a:gd name="T25" fmla="*/ 293045 h 215"/>
              <a:gd name="T26" fmla="*/ 334505 w 472"/>
              <a:gd name="T27" fmla="*/ 310914 h 215"/>
              <a:gd name="T28" fmla="*/ 278754 w 472"/>
              <a:gd name="T29" fmla="*/ 334143 h 215"/>
              <a:gd name="T30" fmla="*/ 228230 w 472"/>
              <a:gd name="T31" fmla="*/ 337717 h 215"/>
              <a:gd name="T32" fmla="*/ 144604 w 472"/>
              <a:gd name="T33" fmla="*/ 343077 h 215"/>
              <a:gd name="T34" fmla="*/ 69689 w 472"/>
              <a:gd name="T35" fmla="*/ 364520 h 215"/>
              <a:gd name="T36" fmla="*/ 0 w 472"/>
              <a:gd name="T37" fmla="*/ 382388 h 21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72"/>
              <a:gd name="T58" fmla="*/ 0 h 215"/>
              <a:gd name="T59" fmla="*/ 472 w 472"/>
              <a:gd name="T60" fmla="*/ 215 h 21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72" h="215">
                <a:moveTo>
                  <a:pt x="471" y="0"/>
                </a:moveTo>
                <a:lnTo>
                  <a:pt x="385" y="46"/>
                </a:lnTo>
                <a:lnTo>
                  <a:pt x="371" y="107"/>
                </a:lnTo>
                <a:lnTo>
                  <a:pt x="365" y="119"/>
                </a:lnTo>
                <a:lnTo>
                  <a:pt x="355" y="116"/>
                </a:lnTo>
                <a:lnTo>
                  <a:pt x="345" y="113"/>
                </a:lnTo>
                <a:lnTo>
                  <a:pt x="340" y="118"/>
                </a:lnTo>
                <a:lnTo>
                  <a:pt x="329" y="114"/>
                </a:lnTo>
                <a:lnTo>
                  <a:pt x="319" y="118"/>
                </a:lnTo>
                <a:lnTo>
                  <a:pt x="304" y="132"/>
                </a:lnTo>
                <a:lnTo>
                  <a:pt x="282" y="137"/>
                </a:lnTo>
                <a:lnTo>
                  <a:pt x="252" y="150"/>
                </a:lnTo>
                <a:lnTo>
                  <a:pt x="224" y="164"/>
                </a:lnTo>
                <a:lnTo>
                  <a:pt x="192" y="174"/>
                </a:lnTo>
                <a:lnTo>
                  <a:pt x="160" y="187"/>
                </a:lnTo>
                <a:lnTo>
                  <a:pt x="131" y="189"/>
                </a:lnTo>
                <a:lnTo>
                  <a:pt x="83" y="192"/>
                </a:lnTo>
                <a:lnTo>
                  <a:pt x="40" y="204"/>
                </a:lnTo>
                <a:lnTo>
                  <a:pt x="0" y="2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2" name="Freeform 131"/>
          <p:cNvSpPr>
            <a:spLocks/>
          </p:cNvSpPr>
          <p:nvPr/>
        </p:nvSpPr>
        <p:spPr bwMode="auto">
          <a:xfrm>
            <a:off x="4986338" y="3609975"/>
            <a:ext cx="1230312" cy="649288"/>
          </a:xfrm>
          <a:custGeom>
            <a:avLst/>
            <a:gdLst>
              <a:gd name="T0" fmla="*/ 0 w 707"/>
              <a:gd name="T1" fmla="*/ 647489 h 361"/>
              <a:gd name="T2" fmla="*/ 45245 w 707"/>
              <a:gd name="T3" fmla="*/ 586338 h 361"/>
              <a:gd name="T4" fmla="*/ 187940 w 707"/>
              <a:gd name="T5" fmla="*/ 435257 h 361"/>
              <a:gd name="T6" fmla="*/ 212303 w 707"/>
              <a:gd name="T7" fmla="*/ 415472 h 361"/>
              <a:gd name="T8" fmla="*/ 212303 w 707"/>
              <a:gd name="T9" fmla="*/ 368709 h 361"/>
              <a:gd name="T10" fmla="*/ 341077 w 707"/>
              <a:gd name="T11" fmla="*/ 267989 h 361"/>
              <a:gd name="T12" fmla="*/ 384581 w 707"/>
              <a:gd name="T13" fmla="*/ 230218 h 361"/>
              <a:gd name="T14" fmla="*/ 384581 w 707"/>
              <a:gd name="T15" fmla="*/ 172664 h 361"/>
              <a:gd name="T16" fmla="*/ 412424 w 707"/>
              <a:gd name="T17" fmla="*/ 151081 h 361"/>
              <a:gd name="T18" fmla="*/ 520316 w 707"/>
              <a:gd name="T19" fmla="*/ 86332 h 361"/>
              <a:gd name="T20" fmla="*/ 591663 w 707"/>
              <a:gd name="T21" fmla="*/ 48562 h 361"/>
              <a:gd name="T22" fmla="*/ 701295 w 707"/>
              <a:gd name="T23" fmla="*/ 0 h 361"/>
              <a:gd name="T24" fmla="*/ 969284 w 707"/>
              <a:gd name="T25" fmla="*/ 16187 h 361"/>
              <a:gd name="T26" fmla="*/ 1011049 w 707"/>
              <a:gd name="T27" fmla="*/ 39569 h 361"/>
              <a:gd name="T28" fmla="*/ 1035411 w 707"/>
              <a:gd name="T29" fmla="*/ 35972 h 361"/>
              <a:gd name="T30" fmla="*/ 1047592 w 707"/>
              <a:gd name="T31" fmla="*/ 44965 h 361"/>
              <a:gd name="T32" fmla="*/ 1052813 w 707"/>
              <a:gd name="T33" fmla="*/ 68346 h 361"/>
              <a:gd name="T34" fmla="*/ 1059774 w 707"/>
              <a:gd name="T35" fmla="*/ 82735 h 361"/>
              <a:gd name="T36" fmla="*/ 1096318 w 707"/>
              <a:gd name="T37" fmla="*/ 80936 h 361"/>
              <a:gd name="T38" fmla="*/ 1105019 w 707"/>
              <a:gd name="T39" fmla="*/ 77339 h 361"/>
              <a:gd name="T40" fmla="*/ 1127641 w 707"/>
              <a:gd name="T41" fmla="*/ 73742 h 361"/>
              <a:gd name="T42" fmla="*/ 1139822 w 707"/>
              <a:gd name="T43" fmla="*/ 80936 h 361"/>
              <a:gd name="T44" fmla="*/ 1139822 w 707"/>
              <a:gd name="T45" fmla="*/ 106116 h 361"/>
              <a:gd name="T46" fmla="*/ 1162445 w 707"/>
              <a:gd name="T47" fmla="*/ 111512 h 361"/>
              <a:gd name="T48" fmla="*/ 1179847 w 707"/>
              <a:gd name="T49" fmla="*/ 109713 h 361"/>
              <a:gd name="T50" fmla="*/ 1228572 w 707"/>
              <a:gd name="T51" fmla="*/ 111512 h 36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07"/>
              <a:gd name="T79" fmla="*/ 0 h 361"/>
              <a:gd name="T80" fmla="*/ 707 w 707"/>
              <a:gd name="T81" fmla="*/ 361 h 36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07" h="361">
                <a:moveTo>
                  <a:pt x="0" y="360"/>
                </a:moveTo>
                <a:lnTo>
                  <a:pt x="26" y="326"/>
                </a:lnTo>
                <a:lnTo>
                  <a:pt x="108" y="242"/>
                </a:lnTo>
                <a:lnTo>
                  <a:pt x="122" y="231"/>
                </a:lnTo>
                <a:lnTo>
                  <a:pt x="122" y="205"/>
                </a:lnTo>
                <a:lnTo>
                  <a:pt x="196" y="149"/>
                </a:lnTo>
                <a:lnTo>
                  <a:pt x="221" y="128"/>
                </a:lnTo>
                <a:lnTo>
                  <a:pt x="221" y="96"/>
                </a:lnTo>
                <a:lnTo>
                  <a:pt x="237" y="84"/>
                </a:lnTo>
                <a:lnTo>
                  <a:pt x="299" y="48"/>
                </a:lnTo>
                <a:lnTo>
                  <a:pt x="340" y="27"/>
                </a:lnTo>
                <a:lnTo>
                  <a:pt x="403" y="0"/>
                </a:lnTo>
                <a:lnTo>
                  <a:pt x="557" y="9"/>
                </a:lnTo>
                <a:lnTo>
                  <a:pt x="581" y="22"/>
                </a:lnTo>
                <a:lnTo>
                  <a:pt x="595" y="20"/>
                </a:lnTo>
                <a:lnTo>
                  <a:pt x="602" y="25"/>
                </a:lnTo>
                <a:lnTo>
                  <a:pt x="605" y="38"/>
                </a:lnTo>
                <a:lnTo>
                  <a:pt x="609" y="46"/>
                </a:lnTo>
                <a:lnTo>
                  <a:pt x="630" y="45"/>
                </a:lnTo>
                <a:lnTo>
                  <a:pt x="635" y="43"/>
                </a:lnTo>
                <a:lnTo>
                  <a:pt x="648" y="41"/>
                </a:lnTo>
                <a:lnTo>
                  <a:pt x="655" y="45"/>
                </a:lnTo>
                <a:lnTo>
                  <a:pt x="655" y="59"/>
                </a:lnTo>
                <a:lnTo>
                  <a:pt x="668" y="62"/>
                </a:lnTo>
                <a:lnTo>
                  <a:pt x="678" y="61"/>
                </a:lnTo>
                <a:lnTo>
                  <a:pt x="706" y="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3" name="Freeform 132"/>
          <p:cNvSpPr>
            <a:spLocks/>
          </p:cNvSpPr>
          <p:nvPr/>
        </p:nvSpPr>
        <p:spPr bwMode="auto">
          <a:xfrm>
            <a:off x="4791075" y="3536950"/>
            <a:ext cx="336550" cy="958850"/>
          </a:xfrm>
          <a:custGeom>
            <a:avLst/>
            <a:gdLst>
              <a:gd name="T0" fmla="*/ 326033 w 192"/>
              <a:gd name="T1" fmla="*/ 0 h 532"/>
              <a:gd name="T2" fmla="*/ 334797 w 192"/>
              <a:gd name="T3" fmla="*/ 27035 h 532"/>
              <a:gd name="T4" fmla="*/ 297987 w 192"/>
              <a:gd name="T5" fmla="*/ 50466 h 532"/>
              <a:gd name="T6" fmla="*/ 297987 w 192"/>
              <a:gd name="T7" fmla="*/ 72094 h 532"/>
              <a:gd name="T8" fmla="*/ 285717 w 192"/>
              <a:gd name="T9" fmla="*/ 81106 h 532"/>
              <a:gd name="T10" fmla="*/ 292728 w 192"/>
              <a:gd name="T11" fmla="*/ 100932 h 532"/>
              <a:gd name="T12" fmla="*/ 326033 w 192"/>
              <a:gd name="T13" fmla="*/ 90117 h 532"/>
              <a:gd name="T14" fmla="*/ 319021 w 192"/>
              <a:gd name="T15" fmla="*/ 108141 h 532"/>
              <a:gd name="T16" fmla="*/ 220861 w 192"/>
              <a:gd name="T17" fmla="*/ 198258 h 532"/>
              <a:gd name="T18" fmla="*/ 187557 w 192"/>
              <a:gd name="T19" fmla="*/ 212677 h 532"/>
              <a:gd name="T20" fmla="*/ 120948 w 192"/>
              <a:gd name="T21" fmla="*/ 300992 h 532"/>
              <a:gd name="T22" fmla="*/ 84138 w 192"/>
              <a:gd name="T23" fmla="*/ 367679 h 532"/>
              <a:gd name="T24" fmla="*/ 122701 w 192"/>
              <a:gd name="T25" fmla="*/ 474018 h 532"/>
              <a:gd name="T26" fmla="*/ 91149 w 192"/>
              <a:gd name="T27" fmla="*/ 504658 h 532"/>
              <a:gd name="T28" fmla="*/ 8764 w 192"/>
              <a:gd name="T29" fmla="*/ 623613 h 532"/>
              <a:gd name="T30" fmla="*/ 0 w 192"/>
              <a:gd name="T31" fmla="*/ 639834 h 532"/>
              <a:gd name="T32" fmla="*/ 7011 w 192"/>
              <a:gd name="T33" fmla="*/ 652450 h 532"/>
              <a:gd name="T34" fmla="*/ 1753 w 192"/>
              <a:gd name="T35" fmla="*/ 659660 h 532"/>
              <a:gd name="T36" fmla="*/ 7011 w 192"/>
              <a:gd name="T37" fmla="*/ 692102 h 532"/>
              <a:gd name="T38" fmla="*/ 33304 w 192"/>
              <a:gd name="T39" fmla="*/ 690300 h 532"/>
              <a:gd name="T40" fmla="*/ 40316 w 192"/>
              <a:gd name="T41" fmla="*/ 692102 h 532"/>
              <a:gd name="T42" fmla="*/ 36810 w 192"/>
              <a:gd name="T43" fmla="*/ 713730 h 532"/>
              <a:gd name="T44" fmla="*/ 56092 w 192"/>
              <a:gd name="T45" fmla="*/ 746173 h 532"/>
              <a:gd name="T46" fmla="*/ 64856 w 192"/>
              <a:gd name="T47" fmla="*/ 749777 h 532"/>
              <a:gd name="T48" fmla="*/ 87643 w 192"/>
              <a:gd name="T49" fmla="*/ 740766 h 532"/>
              <a:gd name="T50" fmla="*/ 115689 w 192"/>
              <a:gd name="T51" fmla="*/ 756987 h 532"/>
              <a:gd name="T52" fmla="*/ 131465 w 192"/>
              <a:gd name="T53" fmla="*/ 742568 h 532"/>
              <a:gd name="T54" fmla="*/ 205085 w 192"/>
              <a:gd name="T55" fmla="*/ 742568 h 532"/>
              <a:gd name="T56" fmla="*/ 220861 w 192"/>
              <a:gd name="T57" fmla="*/ 720940 h 532"/>
              <a:gd name="T58" fmla="*/ 296234 w 192"/>
              <a:gd name="T59" fmla="*/ 957048 h 53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2"/>
              <a:gd name="T91" fmla="*/ 0 h 532"/>
              <a:gd name="T92" fmla="*/ 192 w 192"/>
              <a:gd name="T93" fmla="*/ 532 h 53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2" h="532">
                <a:moveTo>
                  <a:pt x="186" y="0"/>
                </a:moveTo>
                <a:lnTo>
                  <a:pt x="191" y="15"/>
                </a:lnTo>
                <a:lnTo>
                  <a:pt x="170" y="28"/>
                </a:lnTo>
                <a:lnTo>
                  <a:pt x="170" y="40"/>
                </a:lnTo>
                <a:lnTo>
                  <a:pt x="163" y="45"/>
                </a:lnTo>
                <a:lnTo>
                  <a:pt x="167" y="56"/>
                </a:lnTo>
                <a:lnTo>
                  <a:pt x="186" y="50"/>
                </a:lnTo>
                <a:lnTo>
                  <a:pt x="182" y="60"/>
                </a:lnTo>
                <a:lnTo>
                  <a:pt x="126" y="110"/>
                </a:lnTo>
                <a:lnTo>
                  <a:pt x="107" y="118"/>
                </a:lnTo>
                <a:lnTo>
                  <a:pt x="69" y="167"/>
                </a:lnTo>
                <a:lnTo>
                  <a:pt x="48" y="204"/>
                </a:lnTo>
                <a:lnTo>
                  <a:pt x="70" y="263"/>
                </a:lnTo>
                <a:lnTo>
                  <a:pt x="52" y="280"/>
                </a:lnTo>
                <a:lnTo>
                  <a:pt x="5" y="346"/>
                </a:lnTo>
                <a:lnTo>
                  <a:pt x="0" y="355"/>
                </a:lnTo>
                <a:lnTo>
                  <a:pt x="4" y="362"/>
                </a:lnTo>
                <a:lnTo>
                  <a:pt x="1" y="366"/>
                </a:lnTo>
                <a:lnTo>
                  <a:pt x="4" y="384"/>
                </a:lnTo>
                <a:lnTo>
                  <a:pt x="19" y="383"/>
                </a:lnTo>
                <a:lnTo>
                  <a:pt x="23" y="384"/>
                </a:lnTo>
                <a:lnTo>
                  <a:pt x="21" y="396"/>
                </a:lnTo>
                <a:lnTo>
                  <a:pt x="32" y="414"/>
                </a:lnTo>
                <a:lnTo>
                  <a:pt x="37" y="416"/>
                </a:lnTo>
                <a:lnTo>
                  <a:pt x="50" y="411"/>
                </a:lnTo>
                <a:lnTo>
                  <a:pt x="66" y="420"/>
                </a:lnTo>
                <a:lnTo>
                  <a:pt x="75" y="412"/>
                </a:lnTo>
                <a:lnTo>
                  <a:pt x="117" y="412"/>
                </a:lnTo>
                <a:lnTo>
                  <a:pt x="126" y="400"/>
                </a:lnTo>
                <a:lnTo>
                  <a:pt x="169" y="5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4" name="Freeform 133"/>
          <p:cNvSpPr>
            <a:spLocks/>
          </p:cNvSpPr>
          <p:nvPr/>
        </p:nvSpPr>
        <p:spPr bwMode="auto">
          <a:xfrm>
            <a:off x="5567363" y="3295650"/>
            <a:ext cx="119062" cy="315913"/>
          </a:xfrm>
          <a:custGeom>
            <a:avLst/>
            <a:gdLst>
              <a:gd name="T0" fmla="*/ 117285 w 67"/>
              <a:gd name="T1" fmla="*/ 314108 h 175"/>
              <a:gd name="T2" fmla="*/ 47980 w 67"/>
              <a:gd name="T3" fmla="*/ 312303 h 175"/>
              <a:gd name="T4" fmla="*/ 12439 w 67"/>
              <a:gd name="T5" fmla="*/ 81235 h 175"/>
              <a:gd name="T6" fmla="*/ 0 w 67"/>
              <a:gd name="T7" fmla="*/ 0 h 175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175"/>
              <a:gd name="T14" fmla="*/ 67 w 67"/>
              <a:gd name="T15" fmla="*/ 175 h 1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175">
                <a:moveTo>
                  <a:pt x="66" y="174"/>
                </a:moveTo>
                <a:lnTo>
                  <a:pt x="27" y="173"/>
                </a:lnTo>
                <a:lnTo>
                  <a:pt x="7" y="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5" name="Line 134"/>
          <p:cNvSpPr>
            <a:spLocks noChangeShapeType="1"/>
          </p:cNvSpPr>
          <p:nvPr/>
        </p:nvSpPr>
        <p:spPr bwMode="auto">
          <a:xfrm flipV="1">
            <a:off x="5897563" y="2843213"/>
            <a:ext cx="1587" cy="46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6" name="Freeform 135"/>
          <p:cNvSpPr>
            <a:spLocks/>
          </p:cNvSpPr>
          <p:nvPr/>
        </p:nvSpPr>
        <p:spPr bwMode="auto">
          <a:xfrm>
            <a:off x="3387725" y="2454275"/>
            <a:ext cx="1165225" cy="1096963"/>
          </a:xfrm>
          <a:custGeom>
            <a:avLst/>
            <a:gdLst>
              <a:gd name="T0" fmla="*/ 1163481 w 668"/>
              <a:gd name="T1" fmla="*/ 214349 h 609"/>
              <a:gd name="T2" fmla="*/ 1128594 w 668"/>
              <a:gd name="T3" fmla="*/ 169318 h 609"/>
              <a:gd name="T4" fmla="*/ 1081496 w 668"/>
              <a:gd name="T5" fmla="*/ 79255 h 609"/>
              <a:gd name="T6" fmla="*/ 865197 w 668"/>
              <a:gd name="T7" fmla="*/ 57640 h 609"/>
              <a:gd name="T8" fmla="*/ 251186 w 668"/>
              <a:gd name="T9" fmla="*/ 0 h 609"/>
              <a:gd name="T10" fmla="*/ 249442 w 668"/>
              <a:gd name="T11" fmla="*/ 75653 h 609"/>
              <a:gd name="T12" fmla="*/ 156991 w 668"/>
              <a:gd name="T13" fmla="*/ 108075 h 609"/>
              <a:gd name="T14" fmla="*/ 69774 w 668"/>
              <a:gd name="T15" fmla="*/ 108075 h 609"/>
              <a:gd name="T16" fmla="*/ 12210 w 668"/>
              <a:gd name="T17" fmla="*/ 248573 h 609"/>
              <a:gd name="T18" fmla="*/ 6977 w 668"/>
              <a:gd name="T19" fmla="*/ 713296 h 609"/>
              <a:gd name="T20" fmla="*/ 0 w 668"/>
              <a:gd name="T21" fmla="*/ 1075348 h 609"/>
              <a:gd name="T22" fmla="*/ 10466 w 668"/>
              <a:gd name="T23" fmla="*/ 1077149 h 609"/>
              <a:gd name="T24" fmla="*/ 10466 w 668"/>
              <a:gd name="T25" fmla="*/ 1084354 h 609"/>
              <a:gd name="T26" fmla="*/ 692506 w 668"/>
              <a:gd name="T27" fmla="*/ 1095162 h 609"/>
              <a:gd name="T28" fmla="*/ 675063 w 668"/>
              <a:gd name="T29" fmla="*/ 1075348 h 60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68"/>
              <a:gd name="T46" fmla="*/ 0 h 609"/>
              <a:gd name="T47" fmla="*/ 668 w 668"/>
              <a:gd name="T48" fmla="*/ 609 h 60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68" h="609">
                <a:moveTo>
                  <a:pt x="667" y="119"/>
                </a:moveTo>
                <a:lnTo>
                  <a:pt x="647" y="94"/>
                </a:lnTo>
                <a:lnTo>
                  <a:pt x="620" y="44"/>
                </a:lnTo>
                <a:lnTo>
                  <a:pt x="496" y="32"/>
                </a:lnTo>
                <a:lnTo>
                  <a:pt x="144" y="0"/>
                </a:lnTo>
                <a:lnTo>
                  <a:pt x="143" y="42"/>
                </a:lnTo>
                <a:lnTo>
                  <a:pt x="90" y="60"/>
                </a:lnTo>
                <a:lnTo>
                  <a:pt x="40" y="60"/>
                </a:lnTo>
                <a:lnTo>
                  <a:pt x="7" y="138"/>
                </a:lnTo>
                <a:lnTo>
                  <a:pt x="4" y="396"/>
                </a:lnTo>
                <a:lnTo>
                  <a:pt x="0" y="597"/>
                </a:lnTo>
                <a:lnTo>
                  <a:pt x="6" y="598"/>
                </a:lnTo>
                <a:lnTo>
                  <a:pt x="6" y="602"/>
                </a:lnTo>
                <a:lnTo>
                  <a:pt x="397" y="608"/>
                </a:lnTo>
                <a:lnTo>
                  <a:pt x="387" y="59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7" name="Freeform 136"/>
          <p:cNvSpPr>
            <a:spLocks/>
          </p:cNvSpPr>
          <p:nvPr/>
        </p:nvSpPr>
        <p:spPr bwMode="auto">
          <a:xfrm>
            <a:off x="4217988" y="3516313"/>
            <a:ext cx="215900" cy="906462"/>
          </a:xfrm>
          <a:custGeom>
            <a:avLst/>
            <a:gdLst>
              <a:gd name="T0" fmla="*/ 0 w 126"/>
              <a:gd name="T1" fmla="*/ 904660 h 503"/>
              <a:gd name="T2" fmla="*/ 34270 w 126"/>
              <a:gd name="T3" fmla="*/ 830773 h 503"/>
              <a:gd name="T4" fmla="*/ 65113 w 126"/>
              <a:gd name="T5" fmla="*/ 783918 h 503"/>
              <a:gd name="T6" fmla="*/ 78821 w 126"/>
              <a:gd name="T7" fmla="*/ 751480 h 503"/>
              <a:gd name="T8" fmla="*/ 150787 w 126"/>
              <a:gd name="T9" fmla="*/ 623531 h 503"/>
              <a:gd name="T10" fmla="*/ 188484 w 126"/>
              <a:gd name="T11" fmla="*/ 542436 h 503"/>
              <a:gd name="T12" fmla="*/ 191911 w 126"/>
              <a:gd name="T13" fmla="*/ 519008 h 503"/>
              <a:gd name="T14" fmla="*/ 190198 w 126"/>
              <a:gd name="T15" fmla="*/ 499185 h 503"/>
              <a:gd name="T16" fmla="*/ 185057 w 126"/>
              <a:gd name="T17" fmla="*/ 493779 h 503"/>
              <a:gd name="T18" fmla="*/ 159355 w 126"/>
              <a:gd name="T19" fmla="*/ 517206 h 503"/>
              <a:gd name="T20" fmla="*/ 155928 w 126"/>
              <a:gd name="T21" fmla="*/ 513602 h 503"/>
              <a:gd name="T22" fmla="*/ 166209 w 126"/>
              <a:gd name="T23" fmla="*/ 421694 h 503"/>
              <a:gd name="T24" fmla="*/ 195338 w 126"/>
              <a:gd name="T25" fmla="*/ 351412 h 503"/>
              <a:gd name="T26" fmla="*/ 186771 w 126"/>
              <a:gd name="T27" fmla="*/ 346005 h 503"/>
              <a:gd name="T28" fmla="*/ 167922 w 126"/>
              <a:gd name="T29" fmla="*/ 392860 h 503"/>
              <a:gd name="T30" fmla="*/ 162782 w 126"/>
              <a:gd name="T31" fmla="*/ 396465 h 503"/>
              <a:gd name="T32" fmla="*/ 164495 w 126"/>
              <a:gd name="T33" fmla="*/ 405475 h 503"/>
              <a:gd name="T34" fmla="*/ 142220 w 126"/>
              <a:gd name="T35" fmla="*/ 416288 h 503"/>
              <a:gd name="T36" fmla="*/ 138793 w 126"/>
              <a:gd name="T37" fmla="*/ 425298 h 503"/>
              <a:gd name="T38" fmla="*/ 121658 w 126"/>
              <a:gd name="T39" fmla="*/ 419892 h 503"/>
              <a:gd name="T40" fmla="*/ 104523 w 126"/>
              <a:gd name="T41" fmla="*/ 383850 h 503"/>
              <a:gd name="T42" fmla="*/ 92529 w 126"/>
              <a:gd name="T43" fmla="*/ 371235 h 503"/>
              <a:gd name="T44" fmla="*/ 121658 w 126"/>
              <a:gd name="T45" fmla="*/ 317172 h 503"/>
              <a:gd name="T46" fmla="*/ 119944 w 126"/>
              <a:gd name="T47" fmla="*/ 300953 h 503"/>
              <a:gd name="T48" fmla="*/ 113091 w 126"/>
              <a:gd name="T49" fmla="*/ 295546 h 503"/>
              <a:gd name="T50" fmla="*/ 130225 w 126"/>
              <a:gd name="T51" fmla="*/ 261306 h 503"/>
              <a:gd name="T52" fmla="*/ 138793 w 126"/>
              <a:gd name="T53" fmla="*/ 254098 h 503"/>
              <a:gd name="T54" fmla="*/ 126798 w 126"/>
              <a:gd name="T55" fmla="*/ 227066 h 503"/>
              <a:gd name="T56" fmla="*/ 121658 w 126"/>
              <a:gd name="T57" fmla="*/ 230670 h 503"/>
              <a:gd name="T58" fmla="*/ 95956 w 126"/>
              <a:gd name="T59" fmla="*/ 207243 h 503"/>
              <a:gd name="T60" fmla="*/ 85675 w 126"/>
              <a:gd name="T61" fmla="*/ 178409 h 503"/>
              <a:gd name="T62" fmla="*/ 54832 w 126"/>
              <a:gd name="T63" fmla="*/ 124346 h 503"/>
              <a:gd name="T64" fmla="*/ 89102 w 126"/>
              <a:gd name="T65" fmla="*/ 81095 h 503"/>
              <a:gd name="T66" fmla="*/ 92529 w 126"/>
              <a:gd name="T67" fmla="*/ 86501 h 503"/>
              <a:gd name="T68" fmla="*/ 133652 w 126"/>
              <a:gd name="T69" fmla="*/ 54063 h 503"/>
              <a:gd name="T70" fmla="*/ 142220 w 126"/>
              <a:gd name="T71" fmla="*/ 52261 h 503"/>
              <a:gd name="T72" fmla="*/ 145647 w 126"/>
              <a:gd name="T73" fmla="*/ 55865 h 503"/>
              <a:gd name="T74" fmla="*/ 155928 w 126"/>
              <a:gd name="T75" fmla="*/ 52261 h 503"/>
              <a:gd name="T76" fmla="*/ 155928 w 126"/>
              <a:gd name="T77" fmla="*/ 43251 h 503"/>
              <a:gd name="T78" fmla="*/ 179917 w 126"/>
              <a:gd name="T79" fmla="*/ 30636 h 503"/>
              <a:gd name="T80" fmla="*/ 214187 w 126"/>
              <a:gd name="T81" fmla="*/ 0 h 50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6"/>
              <a:gd name="T124" fmla="*/ 0 h 503"/>
              <a:gd name="T125" fmla="*/ 126 w 126"/>
              <a:gd name="T126" fmla="*/ 503 h 50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6" h="503">
                <a:moveTo>
                  <a:pt x="0" y="502"/>
                </a:moveTo>
                <a:lnTo>
                  <a:pt x="20" y="461"/>
                </a:lnTo>
                <a:lnTo>
                  <a:pt x="38" y="435"/>
                </a:lnTo>
                <a:lnTo>
                  <a:pt x="46" y="417"/>
                </a:lnTo>
                <a:lnTo>
                  <a:pt x="88" y="346"/>
                </a:lnTo>
                <a:lnTo>
                  <a:pt x="110" y="301"/>
                </a:lnTo>
                <a:lnTo>
                  <a:pt x="112" y="288"/>
                </a:lnTo>
                <a:lnTo>
                  <a:pt x="111" y="277"/>
                </a:lnTo>
                <a:lnTo>
                  <a:pt x="108" y="274"/>
                </a:lnTo>
                <a:lnTo>
                  <a:pt x="93" y="287"/>
                </a:lnTo>
                <a:lnTo>
                  <a:pt x="91" y="285"/>
                </a:lnTo>
                <a:lnTo>
                  <a:pt x="97" y="234"/>
                </a:lnTo>
                <a:lnTo>
                  <a:pt x="114" y="195"/>
                </a:lnTo>
                <a:lnTo>
                  <a:pt x="109" y="192"/>
                </a:lnTo>
                <a:lnTo>
                  <a:pt x="98" y="218"/>
                </a:lnTo>
                <a:lnTo>
                  <a:pt x="95" y="220"/>
                </a:lnTo>
                <a:lnTo>
                  <a:pt x="96" y="225"/>
                </a:lnTo>
                <a:lnTo>
                  <a:pt x="83" y="231"/>
                </a:lnTo>
                <a:lnTo>
                  <a:pt x="81" y="236"/>
                </a:lnTo>
                <a:lnTo>
                  <a:pt x="71" y="233"/>
                </a:lnTo>
                <a:lnTo>
                  <a:pt x="61" y="213"/>
                </a:lnTo>
                <a:lnTo>
                  <a:pt x="54" y="206"/>
                </a:lnTo>
                <a:lnTo>
                  <a:pt x="71" y="176"/>
                </a:lnTo>
                <a:lnTo>
                  <a:pt x="70" y="167"/>
                </a:lnTo>
                <a:lnTo>
                  <a:pt x="66" y="164"/>
                </a:lnTo>
                <a:lnTo>
                  <a:pt x="76" y="145"/>
                </a:lnTo>
                <a:lnTo>
                  <a:pt x="81" y="141"/>
                </a:lnTo>
                <a:lnTo>
                  <a:pt x="74" y="126"/>
                </a:lnTo>
                <a:lnTo>
                  <a:pt x="71" y="128"/>
                </a:lnTo>
                <a:lnTo>
                  <a:pt x="56" y="115"/>
                </a:lnTo>
                <a:lnTo>
                  <a:pt x="50" y="99"/>
                </a:lnTo>
                <a:lnTo>
                  <a:pt x="32" y="69"/>
                </a:lnTo>
                <a:lnTo>
                  <a:pt x="52" y="45"/>
                </a:lnTo>
                <a:lnTo>
                  <a:pt x="54" y="48"/>
                </a:lnTo>
                <a:lnTo>
                  <a:pt x="78" y="30"/>
                </a:lnTo>
                <a:lnTo>
                  <a:pt x="83" y="29"/>
                </a:lnTo>
                <a:lnTo>
                  <a:pt x="85" y="31"/>
                </a:lnTo>
                <a:lnTo>
                  <a:pt x="91" y="29"/>
                </a:lnTo>
                <a:lnTo>
                  <a:pt x="91" y="24"/>
                </a:lnTo>
                <a:lnTo>
                  <a:pt x="105" y="17"/>
                </a:lnTo>
                <a:lnTo>
                  <a:pt x="1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8" name="Freeform 137"/>
          <p:cNvSpPr>
            <a:spLocks/>
          </p:cNvSpPr>
          <p:nvPr/>
        </p:nvSpPr>
        <p:spPr bwMode="auto">
          <a:xfrm>
            <a:off x="4471988" y="2012950"/>
            <a:ext cx="165100" cy="660400"/>
          </a:xfrm>
          <a:custGeom>
            <a:avLst/>
            <a:gdLst>
              <a:gd name="T0" fmla="*/ 81662 w 93"/>
              <a:gd name="T1" fmla="*/ 658605 h 368"/>
              <a:gd name="T2" fmla="*/ 46157 w 93"/>
              <a:gd name="T3" fmla="*/ 611947 h 368"/>
              <a:gd name="T4" fmla="*/ 0 w 93"/>
              <a:gd name="T5" fmla="*/ 522219 h 368"/>
              <a:gd name="T6" fmla="*/ 163325 w 93"/>
              <a:gd name="T7" fmla="*/ 231499 h 368"/>
              <a:gd name="T8" fmla="*/ 163325 w 93"/>
              <a:gd name="T9" fmla="*/ 0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"/>
              <a:gd name="T16" fmla="*/ 0 h 368"/>
              <a:gd name="T17" fmla="*/ 93 w 93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" h="368">
                <a:moveTo>
                  <a:pt x="46" y="367"/>
                </a:moveTo>
                <a:lnTo>
                  <a:pt x="26" y="341"/>
                </a:lnTo>
                <a:lnTo>
                  <a:pt x="0" y="291"/>
                </a:lnTo>
                <a:lnTo>
                  <a:pt x="92" y="129"/>
                </a:lnTo>
                <a:lnTo>
                  <a:pt x="9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9" name="Freeform 138"/>
          <p:cNvSpPr>
            <a:spLocks/>
          </p:cNvSpPr>
          <p:nvPr/>
        </p:nvSpPr>
        <p:spPr bwMode="auto">
          <a:xfrm>
            <a:off x="5581650" y="3203575"/>
            <a:ext cx="842963" cy="174625"/>
          </a:xfrm>
          <a:custGeom>
            <a:avLst/>
            <a:gdLst>
              <a:gd name="T0" fmla="*/ 0 w 482"/>
              <a:gd name="T1" fmla="*/ 172843 h 98"/>
              <a:gd name="T2" fmla="*/ 48969 w 482"/>
              <a:gd name="T3" fmla="*/ 153242 h 98"/>
              <a:gd name="T4" fmla="*/ 454710 w 482"/>
              <a:gd name="T5" fmla="*/ 40983 h 98"/>
              <a:gd name="T6" fmla="*/ 472199 w 482"/>
              <a:gd name="T7" fmla="*/ 53457 h 98"/>
              <a:gd name="T8" fmla="*/ 482693 w 482"/>
              <a:gd name="T9" fmla="*/ 55239 h 98"/>
              <a:gd name="T10" fmla="*/ 493186 w 482"/>
              <a:gd name="T11" fmla="*/ 60584 h 98"/>
              <a:gd name="T12" fmla="*/ 500181 w 482"/>
              <a:gd name="T13" fmla="*/ 67712 h 98"/>
              <a:gd name="T14" fmla="*/ 507177 w 482"/>
              <a:gd name="T15" fmla="*/ 65930 h 98"/>
              <a:gd name="T16" fmla="*/ 526415 w 482"/>
              <a:gd name="T17" fmla="*/ 40983 h 98"/>
              <a:gd name="T18" fmla="*/ 535159 w 482"/>
              <a:gd name="T19" fmla="*/ 39202 h 98"/>
              <a:gd name="T20" fmla="*/ 542155 w 482"/>
              <a:gd name="T21" fmla="*/ 37420 h 98"/>
              <a:gd name="T22" fmla="*/ 545652 w 482"/>
              <a:gd name="T23" fmla="*/ 33856 h 98"/>
              <a:gd name="T24" fmla="*/ 578881 w 482"/>
              <a:gd name="T25" fmla="*/ 26728 h 98"/>
              <a:gd name="T26" fmla="*/ 582379 w 482"/>
              <a:gd name="T27" fmla="*/ 21383 h 98"/>
              <a:gd name="T28" fmla="*/ 620855 w 482"/>
              <a:gd name="T29" fmla="*/ 7128 h 98"/>
              <a:gd name="T30" fmla="*/ 640092 w 482"/>
              <a:gd name="T31" fmla="*/ 5346 h 98"/>
              <a:gd name="T32" fmla="*/ 662828 w 482"/>
              <a:gd name="T33" fmla="*/ 10691 h 98"/>
              <a:gd name="T34" fmla="*/ 703052 w 482"/>
              <a:gd name="T35" fmla="*/ 3564 h 98"/>
              <a:gd name="T36" fmla="*/ 725788 w 482"/>
              <a:gd name="T37" fmla="*/ 8909 h 98"/>
              <a:gd name="T38" fmla="*/ 739779 w 482"/>
              <a:gd name="T39" fmla="*/ 5346 h 98"/>
              <a:gd name="T40" fmla="*/ 760765 w 482"/>
              <a:gd name="T41" fmla="*/ 3564 h 98"/>
              <a:gd name="T42" fmla="*/ 764263 w 482"/>
              <a:gd name="T43" fmla="*/ 7128 h 98"/>
              <a:gd name="T44" fmla="*/ 776505 w 482"/>
              <a:gd name="T45" fmla="*/ 8909 h 98"/>
              <a:gd name="T46" fmla="*/ 786999 w 482"/>
              <a:gd name="T47" fmla="*/ 0 h 98"/>
              <a:gd name="T48" fmla="*/ 800990 w 482"/>
              <a:gd name="T49" fmla="*/ 3564 h 98"/>
              <a:gd name="T50" fmla="*/ 825474 w 482"/>
              <a:gd name="T51" fmla="*/ 21383 h 98"/>
              <a:gd name="T52" fmla="*/ 837716 w 482"/>
              <a:gd name="T53" fmla="*/ 21383 h 98"/>
              <a:gd name="T54" fmla="*/ 841214 w 482"/>
              <a:gd name="T55" fmla="*/ 17819 h 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2"/>
              <a:gd name="T85" fmla="*/ 0 h 98"/>
              <a:gd name="T86" fmla="*/ 482 w 482"/>
              <a:gd name="T87" fmla="*/ 98 h 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2" h="98">
                <a:moveTo>
                  <a:pt x="0" y="97"/>
                </a:moveTo>
                <a:lnTo>
                  <a:pt x="28" y="86"/>
                </a:lnTo>
                <a:lnTo>
                  <a:pt x="260" y="23"/>
                </a:lnTo>
                <a:lnTo>
                  <a:pt x="270" y="30"/>
                </a:lnTo>
                <a:lnTo>
                  <a:pt x="276" y="31"/>
                </a:lnTo>
                <a:lnTo>
                  <a:pt x="282" y="34"/>
                </a:lnTo>
                <a:lnTo>
                  <a:pt x="286" y="38"/>
                </a:lnTo>
                <a:lnTo>
                  <a:pt x="290" y="37"/>
                </a:lnTo>
                <a:lnTo>
                  <a:pt x="301" y="23"/>
                </a:lnTo>
                <a:lnTo>
                  <a:pt x="306" y="22"/>
                </a:lnTo>
                <a:lnTo>
                  <a:pt x="310" y="21"/>
                </a:lnTo>
                <a:lnTo>
                  <a:pt x="312" y="19"/>
                </a:lnTo>
                <a:lnTo>
                  <a:pt x="331" y="15"/>
                </a:lnTo>
                <a:lnTo>
                  <a:pt x="333" y="12"/>
                </a:lnTo>
                <a:lnTo>
                  <a:pt x="355" y="4"/>
                </a:lnTo>
                <a:lnTo>
                  <a:pt x="366" y="3"/>
                </a:lnTo>
                <a:lnTo>
                  <a:pt x="379" y="6"/>
                </a:lnTo>
                <a:lnTo>
                  <a:pt x="402" y="2"/>
                </a:lnTo>
                <a:lnTo>
                  <a:pt x="415" y="5"/>
                </a:lnTo>
                <a:lnTo>
                  <a:pt x="423" y="3"/>
                </a:lnTo>
                <a:lnTo>
                  <a:pt x="435" y="2"/>
                </a:lnTo>
                <a:lnTo>
                  <a:pt x="437" y="4"/>
                </a:lnTo>
                <a:lnTo>
                  <a:pt x="444" y="5"/>
                </a:lnTo>
                <a:lnTo>
                  <a:pt x="450" y="0"/>
                </a:lnTo>
                <a:lnTo>
                  <a:pt x="458" y="2"/>
                </a:lnTo>
                <a:lnTo>
                  <a:pt x="472" y="12"/>
                </a:lnTo>
                <a:lnTo>
                  <a:pt x="479" y="12"/>
                </a:lnTo>
                <a:lnTo>
                  <a:pt x="481" y="10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90" name="Line 140"/>
          <p:cNvSpPr>
            <a:spLocks noChangeShapeType="1"/>
          </p:cNvSpPr>
          <p:nvPr/>
        </p:nvSpPr>
        <p:spPr bwMode="auto">
          <a:xfrm flipH="1" flipV="1">
            <a:off x="5573713" y="3297238"/>
            <a:ext cx="6350" cy="79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1" name="Freeform 141"/>
          <p:cNvSpPr>
            <a:spLocks/>
          </p:cNvSpPr>
          <p:nvPr/>
        </p:nvSpPr>
        <p:spPr bwMode="auto">
          <a:xfrm>
            <a:off x="3981450" y="1747838"/>
            <a:ext cx="279400" cy="768350"/>
          </a:xfrm>
          <a:custGeom>
            <a:avLst/>
            <a:gdLst>
              <a:gd name="T0" fmla="*/ 272415 w 160"/>
              <a:gd name="T1" fmla="*/ 766555 h 428"/>
              <a:gd name="T2" fmla="*/ 277654 w 160"/>
              <a:gd name="T3" fmla="*/ 563696 h 428"/>
              <a:gd name="T4" fmla="*/ 247968 w 160"/>
              <a:gd name="T5" fmla="*/ 563696 h 428"/>
              <a:gd name="T6" fmla="*/ 251460 w 160"/>
              <a:gd name="T7" fmla="*/ 403922 h 428"/>
              <a:gd name="T8" fmla="*/ 0 w 160"/>
              <a:gd name="T9" fmla="*/ 403922 h 428"/>
              <a:gd name="T10" fmla="*/ 3493 w 160"/>
              <a:gd name="T11" fmla="*/ 0 h 4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0"/>
              <a:gd name="T19" fmla="*/ 0 h 428"/>
              <a:gd name="T20" fmla="*/ 160 w 160"/>
              <a:gd name="T21" fmla="*/ 428 h 4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0" h="428">
                <a:moveTo>
                  <a:pt x="156" y="427"/>
                </a:moveTo>
                <a:lnTo>
                  <a:pt x="159" y="314"/>
                </a:lnTo>
                <a:lnTo>
                  <a:pt x="142" y="314"/>
                </a:lnTo>
                <a:lnTo>
                  <a:pt x="144" y="225"/>
                </a:lnTo>
                <a:lnTo>
                  <a:pt x="0" y="225"/>
                </a:lnTo>
                <a:lnTo>
                  <a:pt x="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92" name="Freeform 142"/>
          <p:cNvSpPr>
            <a:spLocks/>
          </p:cNvSpPr>
          <p:nvPr/>
        </p:nvSpPr>
        <p:spPr bwMode="auto">
          <a:xfrm>
            <a:off x="2970213" y="1695450"/>
            <a:ext cx="577850" cy="871538"/>
          </a:xfrm>
          <a:custGeom>
            <a:avLst/>
            <a:gdLst>
              <a:gd name="T0" fmla="*/ 216035 w 329"/>
              <a:gd name="T1" fmla="*/ 0 h 485"/>
              <a:gd name="T2" fmla="*/ 207253 w 329"/>
              <a:gd name="T3" fmla="*/ 380961 h 485"/>
              <a:gd name="T4" fmla="*/ 180907 w 329"/>
              <a:gd name="T5" fmla="*/ 382758 h 485"/>
              <a:gd name="T6" fmla="*/ 180907 w 329"/>
              <a:gd name="T7" fmla="*/ 352209 h 485"/>
              <a:gd name="T8" fmla="*/ 50935 w 329"/>
              <a:gd name="T9" fmla="*/ 348615 h 485"/>
              <a:gd name="T10" fmla="*/ 49179 w 329"/>
              <a:gd name="T11" fmla="*/ 409713 h 485"/>
              <a:gd name="T12" fmla="*/ 5269 w 329"/>
              <a:gd name="T13" fmla="*/ 407916 h 485"/>
              <a:gd name="T14" fmla="*/ 0 w 329"/>
              <a:gd name="T15" fmla="*/ 576832 h 485"/>
              <a:gd name="T16" fmla="*/ 7026 w 329"/>
              <a:gd name="T17" fmla="*/ 571441 h 485"/>
              <a:gd name="T18" fmla="*/ 21077 w 329"/>
              <a:gd name="T19" fmla="*/ 555269 h 485"/>
              <a:gd name="T20" fmla="*/ 33371 w 329"/>
              <a:gd name="T21" fmla="*/ 553472 h 485"/>
              <a:gd name="T22" fmla="*/ 54448 w 329"/>
              <a:gd name="T23" fmla="*/ 558863 h 485"/>
              <a:gd name="T24" fmla="*/ 79037 w 329"/>
              <a:gd name="T25" fmla="*/ 548081 h 485"/>
              <a:gd name="T26" fmla="*/ 103627 w 329"/>
              <a:gd name="T27" fmla="*/ 544487 h 485"/>
              <a:gd name="T28" fmla="*/ 115921 w 329"/>
              <a:gd name="T29" fmla="*/ 553472 h 485"/>
              <a:gd name="T30" fmla="*/ 128216 w 329"/>
              <a:gd name="T31" fmla="*/ 546284 h 485"/>
              <a:gd name="T32" fmla="*/ 144023 w 329"/>
              <a:gd name="T33" fmla="*/ 530111 h 485"/>
              <a:gd name="T34" fmla="*/ 161587 w 329"/>
              <a:gd name="T35" fmla="*/ 524720 h 485"/>
              <a:gd name="T36" fmla="*/ 172126 w 329"/>
              <a:gd name="T37" fmla="*/ 521126 h 485"/>
              <a:gd name="T38" fmla="*/ 186177 w 329"/>
              <a:gd name="T39" fmla="*/ 510344 h 485"/>
              <a:gd name="T40" fmla="*/ 191446 w 329"/>
              <a:gd name="T41" fmla="*/ 510344 h 485"/>
              <a:gd name="T42" fmla="*/ 200228 w 329"/>
              <a:gd name="T43" fmla="*/ 519329 h 485"/>
              <a:gd name="T44" fmla="*/ 203740 w 329"/>
              <a:gd name="T45" fmla="*/ 537299 h 485"/>
              <a:gd name="T46" fmla="*/ 532184 w 329"/>
              <a:gd name="T47" fmla="*/ 742155 h 485"/>
              <a:gd name="T48" fmla="*/ 532184 w 329"/>
              <a:gd name="T49" fmla="*/ 808644 h 485"/>
              <a:gd name="T50" fmla="*/ 576094 w 329"/>
              <a:gd name="T51" fmla="*/ 808644 h 485"/>
              <a:gd name="T52" fmla="*/ 576094 w 329"/>
              <a:gd name="T53" fmla="*/ 869741 h 48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29"/>
              <a:gd name="T82" fmla="*/ 0 h 485"/>
              <a:gd name="T83" fmla="*/ 329 w 329"/>
              <a:gd name="T84" fmla="*/ 485 h 48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29" h="485">
                <a:moveTo>
                  <a:pt x="123" y="0"/>
                </a:moveTo>
                <a:lnTo>
                  <a:pt x="118" y="212"/>
                </a:lnTo>
                <a:lnTo>
                  <a:pt x="103" y="213"/>
                </a:lnTo>
                <a:lnTo>
                  <a:pt x="103" y="196"/>
                </a:lnTo>
                <a:lnTo>
                  <a:pt x="29" y="194"/>
                </a:lnTo>
                <a:lnTo>
                  <a:pt x="28" y="228"/>
                </a:lnTo>
                <a:lnTo>
                  <a:pt x="3" y="227"/>
                </a:lnTo>
                <a:lnTo>
                  <a:pt x="0" y="321"/>
                </a:lnTo>
                <a:lnTo>
                  <a:pt x="4" y="318"/>
                </a:lnTo>
                <a:lnTo>
                  <a:pt x="12" y="309"/>
                </a:lnTo>
                <a:lnTo>
                  <a:pt x="19" y="308"/>
                </a:lnTo>
                <a:lnTo>
                  <a:pt x="31" y="311"/>
                </a:lnTo>
                <a:lnTo>
                  <a:pt x="45" y="305"/>
                </a:lnTo>
                <a:lnTo>
                  <a:pt x="59" y="303"/>
                </a:lnTo>
                <a:lnTo>
                  <a:pt x="66" y="308"/>
                </a:lnTo>
                <a:lnTo>
                  <a:pt x="73" y="304"/>
                </a:lnTo>
                <a:lnTo>
                  <a:pt x="82" y="295"/>
                </a:lnTo>
                <a:lnTo>
                  <a:pt x="92" y="292"/>
                </a:lnTo>
                <a:lnTo>
                  <a:pt x="98" y="290"/>
                </a:lnTo>
                <a:lnTo>
                  <a:pt x="106" y="284"/>
                </a:lnTo>
                <a:lnTo>
                  <a:pt x="109" y="284"/>
                </a:lnTo>
                <a:lnTo>
                  <a:pt x="114" y="289"/>
                </a:lnTo>
                <a:lnTo>
                  <a:pt x="116" y="299"/>
                </a:lnTo>
                <a:lnTo>
                  <a:pt x="303" y="413"/>
                </a:lnTo>
                <a:lnTo>
                  <a:pt x="303" y="450"/>
                </a:lnTo>
                <a:lnTo>
                  <a:pt x="328" y="450"/>
                </a:lnTo>
                <a:lnTo>
                  <a:pt x="328" y="48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93" name="Freeform 143"/>
          <p:cNvSpPr>
            <a:spLocks/>
          </p:cNvSpPr>
          <p:nvPr/>
        </p:nvSpPr>
        <p:spPr bwMode="auto">
          <a:xfrm>
            <a:off x="3609975" y="3551238"/>
            <a:ext cx="474663" cy="977900"/>
          </a:xfrm>
          <a:custGeom>
            <a:avLst/>
            <a:gdLst>
              <a:gd name="T0" fmla="*/ 0 w 270"/>
              <a:gd name="T1" fmla="*/ 976102 h 544"/>
              <a:gd name="T2" fmla="*/ 24612 w 270"/>
              <a:gd name="T3" fmla="*/ 943745 h 544"/>
              <a:gd name="T4" fmla="*/ 12306 w 270"/>
              <a:gd name="T5" fmla="*/ 902400 h 544"/>
              <a:gd name="T6" fmla="*/ 22854 w 270"/>
              <a:gd name="T7" fmla="*/ 902400 h 544"/>
              <a:gd name="T8" fmla="*/ 22854 w 270"/>
              <a:gd name="T9" fmla="*/ 888019 h 544"/>
              <a:gd name="T10" fmla="*/ 24612 w 270"/>
              <a:gd name="T11" fmla="*/ 857460 h 544"/>
              <a:gd name="T12" fmla="*/ 33402 w 270"/>
              <a:gd name="T13" fmla="*/ 846674 h 544"/>
              <a:gd name="T14" fmla="*/ 42192 w 270"/>
              <a:gd name="T15" fmla="*/ 837686 h 544"/>
              <a:gd name="T16" fmla="*/ 52740 w 270"/>
              <a:gd name="T17" fmla="*/ 808924 h 544"/>
              <a:gd name="T18" fmla="*/ 79110 w 270"/>
              <a:gd name="T19" fmla="*/ 756794 h 544"/>
              <a:gd name="T20" fmla="*/ 142399 w 270"/>
              <a:gd name="T21" fmla="*/ 720842 h 544"/>
              <a:gd name="T22" fmla="*/ 154705 w 270"/>
              <a:gd name="T23" fmla="*/ 591414 h 544"/>
              <a:gd name="T24" fmla="*/ 151189 w 270"/>
              <a:gd name="T25" fmla="*/ 569842 h 544"/>
              <a:gd name="T26" fmla="*/ 165253 w 270"/>
              <a:gd name="T27" fmla="*/ 535688 h 544"/>
              <a:gd name="T28" fmla="*/ 174043 w 270"/>
              <a:gd name="T29" fmla="*/ 514117 h 544"/>
              <a:gd name="T30" fmla="*/ 172285 w 270"/>
              <a:gd name="T31" fmla="*/ 485355 h 544"/>
              <a:gd name="T32" fmla="*/ 182833 w 270"/>
              <a:gd name="T33" fmla="*/ 431426 h 544"/>
              <a:gd name="T34" fmla="*/ 209203 w 270"/>
              <a:gd name="T35" fmla="*/ 395474 h 544"/>
              <a:gd name="T36" fmla="*/ 240848 w 270"/>
              <a:gd name="T37" fmla="*/ 373903 h 544"/>
              <a:gd name="T38" fmla="*/ 279524 w 270"/>
              <a:gd name="T39" fmla="*/ 352332 h 544"/>
              <a:gd name="T40" fmla="*/ 286556 w 270"/>
              <a:gd name="T41" fmla="*/ 334355 h 544"/>
              <a:gd name="T42" fmla="*/ 293588 w 270"/>
              <a:gd name="T43" fmla="*/ 312784 h 544"/>
              <a:gd name="T44" fmla="*/ 326990 w 270"/>
              <a:gd name="T45" fmla="*/ 264249 h 544"/>
              <a:gd name="T46" fmla="*/ 328748 w 270"/>
              <a:gd name="T47" fmla="*/ 251665 h 544"/>
              <a:gd name="T48" fmla="*/ 326990 w 270"/>
              <a:gd name="T49" fmla="*/ 194142 h 544"/>
              <a:gd name="T50" fmla="*/ 332264 w 270"/>
              <a:gd name="T51" fmla="*/ 167178 h 544"/>
              <a:gd name="T52" fmla="*/ 341054 w 270"/>
              <a:gd name="T53" fmla="*/ 154594 h 544"/>
              <a:gd name="T54" fmla="*/ 355118 w 270"/>
              <a:gd name="T55" fmla="*/ 154594 h 544"/>
              <a:gd name="T56" fmla="*/ 379730 w 270"/>
              <a:gd name="T57" fmla="*/ 159987 h 544"/>
              <a:gd name="T58" fmla="*/ 472905 w 270"/>
              <a:gd name="T59" fmla="*/ 0 h 54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70"/>
              <a:gd name="T91" fmla="*/ 0 h 544"/>
              <a:gd name="T92" fmla="*/ 270 w 270"/>
              <a:gd name="T93" fmla="*/ 544 h 54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70" h="544">
                <a:moveTo>
                  <a:pt x="0" y="543"/>
                </a:moveTo>
                <a:lnTo>
                  <a:pt x="14" y="525"/>
                </a:lnTo>
                <a:lnTo>
                  <a:pt x="7" y="502"/>
                </a:lnTo>
                <a:lnTo>
                  <a:pt x="13" y="502"/>
                </a:lnTo>
                <a:lnTo>
                  <a:pt x="13" y="494"/>
                </a:lnTo>
                <a:lnTo>
                  <a:pt x="14" y="477"/>
                </a:lnTo>
                <a:lnTo>
                  <a:pt x="19" y="471"/>
                </a:lnTo>
                <a:lnTo>
                  <a:pt x="24" y="466"/>
                </a:lnTo>
                <a:lnTo>
                  <a:pt x="30" y="450"/>
                </a:lnTo>
                <a:lnTo>
                  <a:pt x="45" y="421"/>
                </a:lnTo>
                <a:lnTo>
                  <a:pt x="81" y="401"/>
                </a:lnTo>
                <a:lnTo>
                  <a:pt x="88" y="329"/>
                </a:lnTo>
                <a:lnTo>
                  <a:pt x="86" y="317"/>
                </a:lnTo>
                <a:lnTo>
                  <a:pt x="94" y="298"/>
                </a:lnTo>
                <a:lnTo>
                  <a:pt x="99" y="286"/>
                </a:lnTo>
                <a:lnTo>
                  <a:pt x="98" y="270"/>
                </a:lnTo>
                <a:lnTo>
                  <a:pt x="104" y="240"/>
                </a:lnTo>
                <a:lnTo>
                  <a:pt x="119" y="220"/>
                </a:lnTo>
                <a:lnTo>
                  <a:pt x="137" y="208"/>
                </a:lnTo>
                <a:lnTo>
                  <a:pt x="159" y="196"/>
                </a:lnTo>
                <a:lnTo>
                  <a:pt x="163" y="186"/>
                </a:lnTo>
                <a:lnTo>
                  <a:pt x="167" y="174"/>
                </a:lnTo>
                <a:lnTo>
                  <a:pt x="186" y="147"/>
                </a:lnTo>
                <a:lnTo>
                  <a:pt x="187" y="140"/>
                </a:lnTo>
                <a:lnTo>
                  <a:pt x="186" y="108"/>
                </a:lnTo>
                <a:lnTo>
                  <a:pt x="189" y="93"/>
                </a:lnTo>
                <a:lnTo>
                  <a:pt x="194" y="86"/>
                </a:lnTo>
                <a:lnTo>
                  <a:pt x="202" y="86"/>
                </a:lnTo>
                <a:lnTo>
                  <a:pt x="216" y="89"/>
                </a:lnTo>
                <a:lnTo>
                  <a:pt x="26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94" name="Freeform 144"/>
          <p:cNvSpPr>
            <a:spLocks/>
          </p:cNvSpPr>
          <p:nvPr/>
        </p:nvSpPr>
        <p:spPr bwMode="auto">
          <a:xfrm>
            <a:off x="2997200" y="3538538"/>
            <a:ext cx="401638" cy="895350"/>
          </a:xfrm>
          <a:custGeom>
            <a:avLst/>
            <a:gdLst>
              <a:gd name="T0" fmla="*/ 399899 w 231"/>
              <a:gd name="T1" fmla="*/ 0 h 498"/>
              <a:gd name="T2" fmla="*/ 399899 w 231"/>
              <a:gd name="T3" fmla="*/ 14383 h 498"/>
              <a:gd name="T4" fmla="*/ 384251 w 231"/>
              <a:gd name="T5" fmla="*/ 7192 h 498"/>
              <a:gd name="T6" fmla="*/ 297316 w 231"/>
              <a:gd name="T7" fmla="*/ 267886 h 498"/>
              <a:gd name="T8" fmla="*/ 210382 w 231"/>
              <a:gd name="T9" fmla="*/ 485431 h 498"/>
              <a:gd name="T10" fmla="*/ 126925 w 231"/>
              <a:gd name="T11" fmla="*/ 668816 h 498"/>
              <a:gd name="T12" fmla="*/ 74764 w 231"/>
              <a:gd name="T13" fmla="*/ 769498 h 498"/>
              <a:gd name="T14" fmla="*/ 22603 w 231"/>
              <a:gd name="T15" fmla="*/ 857594 h 498"/>
              <a:gd name="T16" fmla="*/ 0 w 231"/>
              <a:gd name="T17" fmla="*/ 893552 h 4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1"/>
              <a:gd name="T28" fmla="*/ 0 h 498"/>
              <a:gd name="T29" fmla="*/ 231 w 231"/>
              <a:gd name="T30" fmla="*/ 498 h 49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1" h="498">
                <a:moveTo>
                  <a:pt x="230" y="0"/>
                </a:moveTo>
                <a:lnTo>
                  <a:pt x="230" y="8"/>
                </a:lnTo>
                <a:lnTo>
                  <a:pt x="221" y="4"/>
                </a:lnTo>
                <a:lnTo>
                  <a:pt x="171" y="149"/>
                </a:lnTo>
                <a:lnTo>
                  <a:pt x="121" y="270"/>
                </a:lnTo>
                <a:lnTo>
                  <a:pt x="73" y="372"/>
                </a:lnTo>
                <a:lnTo>
                  <a:pt x="43" y="428"/>
                </a:lnTo>
                <a:lnTo>
                  <a:pt x="13" y="477"/>
                </a:lnTo>
                <a:lnTo>
                  <a:pt x="0" y="49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95" name="Freeform 145"/>
          <p:cNvSpPr>
            <a:spLocks/>
          </p:cNvSpPr>
          <p:nvPr/>
        </p:nvSpPr>
        <p:spPr bwMode="auto">
          <a:xfrm>
            <a:off x="2798763" y="2268538"/>
            <a:ext cx="171450" cy="34925"/>
          </a:xfrm>
          <a:custGeom>
            <a:avLst/>
            <a:gdLst>
              <a:gd name="T0" fmla="*/ 0 w 99"/>
              <a:gd name="T1" fmla="*/ 18294 h 21"/>
              <a:gd name="T2" fmla="*/ 6927 w 99"/>
              <a:gd name="T3" fmla="*/ 26610 h 21"/>
              <a:gd name="T4" fmla="*/ 15586 w 99"/>
              <a:gd name="T5" fmla="*/ 31599 h 21"/>
              <a:gd name="T6" fmla="*/ 25977 w 99"/>
              <a:gd name="T7" fmla="*/ 31599 h 21"/>
              <a:gd name="T8" fmla="*/ 34636 w 99"/>
              <a:gd name="T9" fmla="*/ 24946 h 21"/>
              <a:gd name="T10" fmla="*/ 34636 w 99"/>
              <a:gd name="T11" fmla="*/ 9979 h 21"/>
              <a:gd name="T12" fmla="*/ 38100 w 99"/>
              <a:gd name="T13" fmla="*/ 8315 h 21"/>
              <a:gd name="T14" fmla="*/ 41564 w 99"/>
              <a:gd name="T15" fmla="*/ 6652 h 21"/>
              <a:gd name="T16" fmla="*/ 50223 w 99"/>
              <a:gd name="T17" fmla="*/ 9979 h 21"/>
              <a:gd name="T18" fmla="*/ 51955 w 99"/>
              <a:gd name="T19" fmla="*/ 18294 h 21"/>
              <a:gd name="T20" fmla="*/ 51955 w 99"/>
              <a:gd name="T21" fmla="*/ 26610 h 21"/>
              <a:gd name="T22" fmla="*/ 53686 w 99"/>
              <a:gd name="T23" fmla="*/ 29936 h 21"/>
              <a:gd name="T24" fmla="*/ 58882 w 99"/>
              <a:gd name="T25" fmla="*/ 28273 h 21"/>
              <a:gd name="T26" fmla="*/ 62345 w 99"/>
              <a:gd name="T27" fmla="*/ 24946 h 21"/>
              <a:gd name="T28" fmla="*/ 62345 w 99"/>
              <a:gd name="T29" fmla="*/ 3326 h 21"/>
              <a:gd name="T30" fmla="*/ 65809 w 99"/>
              <a:gd name="T31" fmla="*/ 0 h 21"/>
              <a:gd name="T32" fmla="*/ 71005 w 99"/>
              <a:gd name="T33" fmla="*/ 0 h 21"/>
              <a:gd name="T34" fmla="*/ 74468 w 99"/>
              <a:gd name="T35" fmla="*/ 1663 h 21"/>
              <a:gd name="T36" fmla="*/ 71005 w 99"/>
              <a:gd name="T37" fmla="*/ 9979 h 21"/>
              <a:gd name="T38" fmla="*/ 71005 w 99"/>
              <a:gd name="T39" fmla="*/ 16631 h 21"/>
              <a:gd name="T40" fmla="*/ 72736 w 99"/>
              <a:gd name="T41" fmla="*/ 19957 h 21"/>
              <a:gd name="T42" fmla="*/ 81395 w 99"/>
              <a:gd name="T43" fmla="*/ 24946 h 21"/>
              <a:gd name="T44" fmla="*/ 91786 w 99"/>
              <a:gd name="T45" fmla="*/ 19957 h 21"/>
              <a:gd name="T46" fmla="*/ 103909 w 99"/>
              <a:gd name="T47" fmla="*/ 1663 h 21"/>
              <a:gd name="T48" fmla="*/ 142009 w 99"/>
              <a:gd name="T49" fmla="*/ 33262 h 21"/>
              <a:gd name="T50" fmla="*/ 148936 w 99"/>
              <a:gd name="T51" fmla="*/ 33262 h 21"/>
              <a:gd name="T52" fmla="*/ 152400 w 99"/>
              <a:gd name="T53" fmla="*/ 29936 h 21"/>
              <a:gd name="T54" fmla="*/ 154132 w 99"/>
              <a:gd name="T55" fmla="*/ 24946 h 21"/>
              <a:gd name="T56" fmla="*/ 154132 w 99"/>
              <a:gd name="T57" fmla="*/ 9979 h 21"/>
              <a:gd name="T58" fmla="*/ 155864 w 99"/>
              <a:gd name="T59" fmla="*/ 4989 h 21"/>
              <a:gd name="T60" fmla="*/ 162791 w 99"/>
              <a:gd name="T61" fmla="*/ 1663 h 21"/>
              <a:gd name="T62" fmla="*/ 169718 w 99"/>
              <a:gd name="T63" fmla="*/ 4989 h 2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9"/>
              <a:gd name="T97" fmla="*/ 0 h 21"/>
              <a:gd name="T98" fmla="*/ 99 w 99"/>
              <a:gd name="T99" fmla="*/ 21 h 2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9" h="21">
                <a:moveTo>
                  <a:pt x="0" y="11"/>
                </a:moveTo>
                <a:lnTo>
                  <a:pt x="4" y="16"/>
                </a:lnTo>
                <a:lnTo>
                  <a:pt x="9" y="19"/>
                </a:lnTo>
                <a:lnTo>
                  <a:pt x="15" y="19"/>
                </a:lnTo>
                <a:lnTo>
                  <a:pt x="20" y="15"/>
                </a:lnTo>
                <a:lnTo>
                  <a:pt x="20" y="6"/>
                </a:lnTo>
                <a:lnTo>
                  <a:pt x="22" y="5"/>
                </a:lnTo>
                <a:lnTo>
                  <a:pt x="24" y="4"/>
                </a:lnTo>
                <a:lnTo>
                  <a:pt x="29" y="6"/>
                </a:lnTo>
                <a:lnTo>
                  <a:pt x="30" y="11"/>
                </a:lnTo>
                <a:lnTo>
                  <a:pt x="30" y="16"/>
                </a:lnTo>
                <a:lnTo>
                  <a:pt x="31" y="18"/>
                </a:lnTo>
                <a:lnTo>
                  <a:pt x="34" y="17"/>
                </a:lnTo>
                <a:lnTo>
                  <a:pt x="36" y="15"/>
                </a:lnTo>
                <a:lnTo>
                  <a:pt x="36" y="2"/>
                </a:lnTo>
                <a:lnTo>
                  <a:pt x="38" y="0"/>
                </a:lnTo>
                <a:lnTo>
                  <a:pt x="41" y="0"/>
                </a:lnTo>
                <a:lnTo>
                  <a:pt x="43" y="1"/>
                </a:lnTo>
                <a:lnTo>
                  <a:pt x="41" y="6"/>
                </a:lnTo>
                <a:lnTo>
                  <a:pt x="41" y="10"/>
                </a:lnTo>
                <a:lnTo>
                  <a:pt x="42" y="12"/>
                </a:lnTo>
                <a:lnTo>
                  <a:pt x="47" y="15"/>
                </a:lnTo>
                <a:lnTo>
                  <a:pt x="53" y="12"/>
                </a:lnTo>
                <a:lnTo>
                  <a:pt x="60" y="1"/>
                </a:lnTo>
                <a:lnTo>
                  <a:pt x="82" y="20"/>
                </a:lnTo>
                <a:lnTo>
                  <a:pt x="86" y="20"/>
                </a:lnTo>
                <a:lnTo>
                  <a:pt x="88" y="18"/>
                </a:lnTo>
                <a:lnTo>
                  <a:pt x="89" y="15"/>
                </a:lnTo>
                <a:lnTo>
                  <a:pt x="89" y="6"/>
                </a:lnTo>
                <a:lnTo>
                  <a:pt x="90" y="3"/>
                </a:lnTo>
                <a:lnTo>
                  <a:pt x="94" y="1"/>
                </a:lnTo>
                <a:lnTo>
                  <a:pt x="98" y="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96" name="Freeform 146"/>
          <p:cNvSpPr>
            <a:spLocks/>
          </p:cNvSpPr>
          <p:nvPr/>
        </p:nvSpPr>
        <p:spPr bwMode="auto">
          <a:xfrm>
            <a:off x="2055813" y="2078038"/>
            <a:ext cx="749300" cy="958850"/>
          </a:xfrm>
          <a:custGeom>
            <a:avLst/>
            <a:gdLst>
              <a:gd name="T0" fmla="*/ 10455 w 430"/>
              <a:gd name="T1" fmla="*/ 529702 h 534"/>
              <a:gd name="T2" fmla="*/ 0 w 430"/>
              <a:gd name="T3" fmla="*/ 515337 h 534"/>
              <a:gd name="T4" fmla="*/ 10455 w 430"/>
              <a:gd name="T5" fmla="*/ 506359 h 534"/>
              <a:gd name="T6" fmla="*/ 41821 w 430"/>
              <a:gd name="T7" fmla="*/ 508155 h 534"/>
              <a:gd name="T8" fmla="*/ 50534 w 430"/>
              <a:gd name="T9" fmla="*/ 497381 h 534"/>
              <a:gd name="T10" fmla="*/ 52277 w 430"/>
              <a:gd name="T11" fmla="*/ 479425 h 534"/>
              <a:gd name="T12" fmla="*/ 78415 w 430"/>
              <a:gd name="T13" fmla="*/ 436331 h 534"/>
              <a:gd name="T14" fmla="*/ 104553 w 430"/>
              <a:gd name="T15" fmla="*/ 366302 h 534"/>
              <a:gd name="T16" fmla="*/ 113266 w 430"/>
              <a:gd name="T17" fmla="*/ 337573 h 534"/>
              <a:gd name="T18" fmla="*/ 148117 w 430"/>
              <a:gd name="T19" fmla="*/ 319617 h 534"/>
              <a:gd name="T20" fmla="*/ 245701 w 430"/>
              <a:gd name="T21" fmla="*/ 229837 h 534"/>
              <a:gd name="T22" fmla="*/ 339799 w 430"/>
              <a:gd name="T23" fmla="*/ 202903 h 534"/>
              <a:gd name="T24" fmla="*/ 458293 w 430"/>
              <a:gd name="T25" fmla="*/ 100554 h 534"/>
              <a:gd name="T26" fmla="*/ 524510 w 430"/>
              <a:gd name="T27" fmla="*/ 1796 h 534"/>
              <a:gd name="T28" fmla="*/ 747557 w 430"/>
              <a:gd name="T29" fmla="*/ 16160 h 534"/>
              <a:gd name="T30" fmla="*/ 731874 w 430"/>
              <a:gd name="T31" fmla="*/ 734400 h 534"/>
              <a:gd name="T32" fmla="*/ 723162 w 430"/>
              <a:gd name="T33" fmla="*/ 793655 h 534"/>
              <a:gd name="T34" fmla="*/ 683083 w 430"/>
              <a:gd name="T35" fmla="*/ 824180 h 534"/>
              <a:gd name="T36" fmla="*/ 616866 w 430"/>
              <a:gd name="T37" fmla="*/ 872661 h 534"/>
              <a:gd name="T38" fmla="*/ 583757 w 430"/>
              <a:gd name="T39" fmla="*/ 870865 h 534"/>
              <a:gd name="T40" fmla="*/ 540193 w 430"/>
              <a:gd name="T41" fmla="*/ 894208 h 534"/>
              <a:gd name="T42" fmla="*/ 501857 w 430"/>
              <a:gd name="T43" fmla="*/ 887026 h 534"/>
              <a:gd name="T44" fmla="*/ 487916 w 430"/>
              <a:gd name="T45" fmla="*/ 924734 h 534"/>
              <a:gd name="T46" fmla="*/ 480946 w 430"/>
              <a:gd name="T47" fmla="*/ 957054 h 534"/>
              <a:gd name="T48" fmla="*/ 473976 w 430"/>
              <a:gd name="T49" fmla="*/ 937303 h 534"/>
              <a:gd name="T50" fmla="*/ 467006 w 430"/>
              <a:gd name="T51" fmla="*/ 915755 h 534"/>
              <a:gd name="T52" fmla="*/ 473976 w 430"/>
              <a:gd name="T53" fmla="*/ 901391 h 534"/>
              <a:gd name="T54" fmla="*/ 440867 w 430"/>
              <a:gd name="T55" fmla="*/ 901391 h 534"/>
              <a:gd name="T56" fmla="*/ 426927 w 430"/>
              <a:gd name="T57" fmla="*/ 878048 h 534"/>
              <a:gd name="T58" fmla="*/ 414729 w 430"/>
              <a:gd name="T59" fmla="*/ 876252 h 534"/>
              <a:gd name="T60" fmla="*/ 404273 w 430"/>
              <a:gd name="T61" fmla="*/ 913960 h 534"/>
              <a:gd name="T62" fmla="*/ 365937 w 430"/>
              <a:gd name="T63" fmla="*/ 924734 h 534"/>
              <a:gd name="T64" fmla="*/ 360710 w 430"/>
              <a:gd name="T65" fmla="*/ 910369 h 534"/>
              <a:gd name="T66" fmla="*/ 343284 w 430"/>
              <a:gd name="T67" fmla="*/ 901391 h 534"/>
              <a:gd name="T68" fmla="*/ 308433 w 430"/>
              <a:gd name="T69" fmla="*/ 904982 h 534"/>
              <a:gd name="T70" fmla="*/ 292750 w 430"/>
              <a:gd name="T71" fmla="*/ 933712 h 534"/>
              <a:gd name="T72" fmla="*/ 226533 w 430"/>
              <a:gd name="T73" fmla="*/ 919347 h 534"/>
              <a:gd name="T74" fmla="*/ 172513 w 430"/>
              <a:gd name="T75" fmla="*/ 921142 h 534"/>
              <a:gd name="T76" fmla="*/ 137662 w 430"/>
              <a:gd name="T77" fmla="*/ 942690 h 534"/>
              <a:gd name="T78" fmla="*/ 111524 w 430"/>
              <a:gd name="T79" fmla="*/ 913960 h 534"/>
              <a:gd name="T80" fmla="*/ 170771 w 430"/>
              <a:gd name="T81" fmla="*/ 903186 h 534"/>
              <a:gd name="T82" fmla="*/ 151603 w 430"/>
              <a:gd name="T83" fmla="*/ 872661 h 534"/>
              <a:gd name="T84" fmla="*/ 137662 w 430"/>
              <a:gd name="T85" fmla="*/ 851114 h 534"/>
              <a:gd name="T86" fmla="*/ 146375 w 430"/>
              <a:gd name="T87" fmla="*/ 815202 h 534"/>
              <a:gd name="T88" fmla="*/ 109781 w 430"/>
              <a:gd name="T89" fmla="*/ 811611 h 534"/>
              <a:gd name="T90" fmla="*/ 48792 w 430"/>
              <a:gd name="T91" fmla="*/ 768516 h 534"/>
              <a:gd name="T92" fmla="*/ 59247 w 430"/>
              <a:gd name="T93" fmla="*/ 732604 h 534"/>
              <a:gd name="T94" fmla="*/ 34851 w 430"/>
              <a:gd name="T95" fmla="*/ 605117 h 534"/>
              <a:gd name="T96" fmla="*/ 31366 w 430"/>
              <a:gd name="T97" fmla="*/ 551249 h 5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30"/>
              <a:gd name="T148" fmla="*/ 0 h 534"/>
              <a:gd name="T149" fmla="*/ 430 w 430"/>
              <a:gd name="T150" fmla="*/ 534 h 53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30" h="534">
                <a:moveTo>
                  <a:pt x="9" y="297"/>
                </a:moveTo>
                <a:lnTo>
                  <a:pt x="6" y="295"/>
                </a:lnTo>
                <a:lnTo>
                  <a:pt x="2" y="291"/>
                </a:lnTo>
                <a:lnTo>
                  <a:pt x="0" y="287"/>
                </a:lnTo>
                <a:lnTo>
                  <a:pt x="2" y="283"/>
                </a:lnTo>
                <a:lnTo>
                  <a:pt x="6" y="282"/>
                </a:lnTo>
                <a:lnTo>
                  <a:pt x="16" y="284"/>
                </a:lnTo>
                <a:lnTo>
                  <a:pt x="24" y="283"/>
                </a:lnTo>
                <a:lnTo>
                  <a:pt x="28" y="281"/>
                </a:lnTo>
                <a:lnTo>
                  <a:pt x="29" y="277"/>
                </a:lnTo>
                <a:lnTo>
                  <a:pt x="26" y="271"/>
                </a:lnTo>
                <a:lnTo>
                  <a:pt x="30" y="267"/>
                </a:lnTo>
                <a:lnTo>
                  <a:pt x="28" y="265"/>
                </a:lnTo>
                <a:lnTo>
                  <a:pt x="45" y="243"/>
                </a:lnTo>
                <a:lnTo>
                  <a:pt x="45" y="204"/>
                </a:lnTo>
                <a:lnTo>
                  <a:pt x="60" y="204"/>
                </a:lnTo>
                <a:lnTo>
                  <a:pt x="61" y="188"/>
                </a:lnTo>
                <a:lnTo>
                  <a:pt x="65" y="188"/>
                </a:lnTo>
                <a:lnTo>
                  <a:pt x="65" y="177"/>
                </a:lnTo>
                <a:lnTo>
                  <a:pt x="85" y="178"/>
                </a:lnTo>
                <a:lnTo>
                  <a:pt x="87" y="127"/>
                </a:lnTo>
                <a:lnTo>
                  <a:pt x="141" y="128"/>
                </a:lnTo>
                <a:lnTo>
                  <a:pt x="141" y="112"/>
                </a:lnTo>
                <a:lnTo>
                  <a:pt x="195" y="113"/>
                </a:lnTo>
                <a:lnTo>
                  <a:pt x="196" y="55"/>
                </a:lnTo>
                <a:lnTo>
                  <a:pt x="263" y="56"/>
                </a:lnTo>
                <a:lnTo>
                  <a:pt x="264" y="0"/>
                </a:lnTo>
                <a:lnTo>
                  <a:pt x="301" y="1"/>
                </a:lnTo>
                <a:lnTo>
                  <a:pt x="301" y="5"/>
                </a:lnTo>
                <a:lnTo>
                  <a:pt x="429" y="9"/>
                </a:lnTo>
                <a:lnTo>
                  <a:pt x="426" y="122"/>
                </a:lnTo>
                <a:lnTo>
                  <a:pt x="420" y="409"/>
                </a:lnTo>
                <a:lnTo>
                  <a:pt x="417" y="410"/>
                </a:lnTo>
                <a:lnTo>
                  <a:pt x="415" y="442"/>
                </a:lnTo>
                <a:lnTo>
                  <a:pt x="400" y="450"/>
                </a:lnTo>
                <a:lnTo>
                  <a:pt x="392" y="459"/>
                </a:lnTo>
                <a:lnTo>
                  <a:pt x="377" y="465"/>
                </a:lnTo>
                <a:lnTo>
                  <a:pt x="354" y="486"/>
                </a:lnTo>
                <a:lnTo>
                  <a:pt x="343" y="484"/>
                </a:lnTo>
                <a:lnTo>
                  <a:pt x="335" y="485"/>
                </a:lnTo>
                <a:lnTo>
                  <a:pt x="324" y="493"/>
                </a:lnTo>
                <a:lnTo>
                  <a:pt x="310" y="498"/>
                </a:lnTo>
                <a:lnTo>
                  <a:pt x="296" y="496"/>
                </a:lnTo>
                <a:lnTo>
                  <a:pt x="288" y="494"/>
                </a:lnTo>
                <a:lnTo>
                  <a:pt x="284" y="498"/>
                </a:lnTo>
                <a:lnTo>
                  <a:pt x="280" y="515"/>
                </a:lnTo>
                <a:lnTo>
                  <a:pt x="280" y="528"/>
                </a:lnTo>
                <a:lnTo>
                  <a:pt x="276" y="533"/>
                </a:lnTo>
                <a:lnTo>
                  <a:pt x="272" y="527"/>
                </a:lnTo>
                <a:lnTo>
                  <a:pt x="272" y="522"/>
                </a:lnTo>
                <a:lnTo>
                  <a:pt x="273" y="514"/>
                </a:lnTo>
                <a:lnTo>
                  <a:pt x="268" y="510"/>
                </a:lnTo>
                <a:lnTo>
                  <a:pt x="271" y="506"/>
                </a:lnTo>
                <a:lnTo>
                  <a:pt x="272" y="502"/>
                </a:lnTo>
                <a:lnTo>
                  <a:pt x="260" y="502"/>
                </a:lnTo>
                <a:lnTo>
                  <a:pt x="253" y="502"/>
                </a:lnTo>
                <a:lnTo>
                  <a:pt x="245" y="495"/>
                </a:lnTo>
                <a:lnTo>
                  <a:pt x="245" y="489"/>
                </a:lnTo>
                <a:lnTo>
                  <a:pt x="242" y="487"/>
                </a:lnTo>
                <a:lnTo>
                  <a:pt x="238" y="488"/>
                </a:lnTo>
                <a:lnTo>
                  <a:pt x="236" y="494"/>
                </a:lnTo>
                <a:lnTo>
                  <a:pt x="232" y="509"/>
                </a:lnTo>
                <a:lnTo>
                  <a:pt x="220" y="513"/>
                </a:lnTo>
                <a:lnTo>
                  <a:pt x="210" y="515"/>
                </a:lnTo>
                <a:lnTo>
                  <a:pt x="204" y="512"/>
                </a:lnTo>
                <a:lnTo>
                  <a:pt x="207" y="507"/>
                </a:lnTo>
                <a:lnTo>
                  <a:pt x="207" y="504"/>
                </a:lnTo>
                <a:lnTo>
                  <a:pt x="197" y="502"/>
                </a:lnTo>
                <a:lnTo>
                  <a:pt x="184" y="500"/>
                </a:lnTo>
                <a:lnTo>
                  <a:pt x="177" y="504"/>
                </a:lnTo>
                <a:lnTo>
                  <a:pt x="175" y="513"/>
                </a:lnTo>
                <a:lnTo>
                  <a:pt x="168" y="520"/>
                </a:lnTo>
                <a:lnTo>
                  <a:pt x="150" y="518"/>
                </a:lnTo>
                <a:lnTo>
                  <a:pt x="130" y="512"/>
                </a:lnTo>
                <a:lnTo>
                  <a:pt x="110" y="509"/>
                </a:lnTo>
                <a:lnTo>
                  <a:pt x="99" y="513"/>
                </a:lnTo>
                <a:lnTo>
                  <a:pt x="90" y="524"/>
                </a:lnTo>
                <a:lnTo>
                  <a:pt x="79" y="525"/>
                </a:lnTo>
                <a:lnTo>
                  <a:pt x="65" y="518"/>
                </a:lnTo>
                <a:lnTo>
                  <a:pt x="64" y="509"/>
                </a:lnTo>
                <a:lnTo>
                  <a:pt x="80" y="503"/>
                </a:lnTo>
                <a:lnTo>
                  <a:pt x="98" y="503"/>
                </a:lnTo>
                <a:lnTo>
                  <a:pt x="99" y="495"/>
                </a:lnTo>
                <a:lnTo>
                  <a:pt x="87" y="486"/>
                </a:lnTo>
                <a:lnTo>
                  <a:pt x="76" y="484"/>
                </a:lnTo>
                <a:lnTo>
                  <a:pt x="79" y="474"/>
                </a:lnTo>
                <a:lnTo>
                  <a:pt x="85" y="457"/>
                </a:lnTo>
                <a:lnTo>
                  <a:pt x="84" y="454"/>
                </a:lnTo>
                <a:lnTo>
                  <a:pt x="79" y="452"/>
                </a:lnTo>
                <a:lnTo>
                  <a:pt x="63" y="452"/>
                </a:lnTo>
                <a:lnTo>
                  <a:pt x="30" y="436"/>
                </a:lnTo>
                <a:lnTo>
                  <a:pt x="28" y="428"/>
                </a:lnTo>
                <a:lnTo>
                  <a:pt x="34" y="422"/>
                </a:lnTo>
                <a:lnTo>
                  <a:pt x="34" y="408"/>
                </a:lnTo>
                <a:lnTo>
                  <a:pt x="19" y="392"/>
                </a:lnTo>
                <a:lnTo>
                  <a:pt x="20" y="337"/>
                </a:lnTo>
                <a:lnTo>
                  <a:pt x="15" y="326"/>
                </a:lnTo>
                <a:lnTo>
                  <a:pt x="18" y="307"/>
                </a:lnTo>
                <a:lnTo>
                  <a:pt x="9" y="29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97" name="Freeform 147"/>
          <p:cNvSpPr>
            <a:spLocks/>
          </p:cNvSpPr>
          <p:nvPr/>
        </p:nvSpPr>
        <p:spPr bwMode="auto">
          <a:xfrm>
            <a:off x="2335213" y="1677988"/>
            <a:ext cx="66675" cy="488950"/>
          </a:xfrm>
          <a:custGeom>
            <a:avLst/>
            <a:gdLst>
              <a:gd name="T0" fmla="*/ 21055 w 38"/>
              <a:gd name="T1" fmla="*/ 0 h 272"/>
              <a:gd name="T2" fmla="*/ 15791 w 38"/>
              <a:gd name="T3" fmla="*/ 325367 h 272"/>
              <a:gd name="T4" fmla="*/ 1755 w 38"/>
              <a:gd name="T5" fmla="*/ 325367 h 272"/>
              <a:gd name="T6" fmla="*/ 0 w 38"/>
              <a:gd name="T7" fmla="*/ 375700 h 272"/>
              <a:gd name="T8" fmla="*/ 64920 w 38"/>
              <a:gd name="T9" fmla="*/ 379296 h 272"/>
              <a:gd name="T10" fmla="*/ 63166 w 38"/>
              <a:gd name="T11" fmla="*/ 487152 h 2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8"/>
              <a:gd name="T19" fmla="*/ 0 h 272"/>
              <a:gd name="T20" fmla="*/ 38 w 38"/>
              <a:gd name="T21" fmla="*/ 272 h 2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8" h="272">
                <a:moveTo>
                  <a:pt x="12" y="0"/>
                </a:moveTo>
                <a:lnTo>
                  <a:pt x="9" y="181"/>
                </a:lnTo>
                <a:lnTo>
                  <a:pt x="1" y="181"/>
                </a:lnTo>
                <a:lnTo>
                  <a:pt x="0" y="209"/>
                </a:lnTo>
                <a:lnTo>
                  <a:pt x="37" y="211"/>
                </a:lnTo>
                <a:lnTo>
                  <a:pt x="36" y="27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98" name="Line 148"/>
          <p:cNvSpPr>
            <a:spLocks noChangeShapeType="1"/>
          </p:cNvSpPr>
          <p:nvPr/>
        </p:nvSpPr>
        <p:spPr bwMode="auto">
          <a:xfrm flipH="1" flipV="1">
            <a:off x="1606550" y="2589213"/>
            <a:ext cx="458788" cy="7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9" name="Line 149"/>
          <p:cNvSpPr>
            <a:spLocks noChangeShapeType="1"/>
          </p:cNvSpPr>
          <p:nvPr/>
        </p:nvSpPr>
        <p:spPr bwMode="auto">
          <a:xfrm flipV="1">
            <a:off x="2047875" y="2600325"/>
            <a:ext cx="19050" cy="1023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00" name="Freeform 150"/>
          <p:cNvSpPr>
            <a:spLocks/>
          </p:cNvSpPr>
          <p:nvPr/>
        </p:nvSpPr>
        <p:spPr bwMode="auto">
          <a:xfrm>
            <a:off x="2408238" y="3146425"/>
            <a:ext cx="987425" cy="774700"/>
          </a:xfrm>
          <a:custGeom>
            <a:avLst/>
            <a:gdLst>
              <a:gd name="T0" fmla="*/ 985680 w 566"/>
              <a:gd name="T1" fmla="*/ 21519 h 432"/>
              <a:gd name="T2" fmla="*/ 368104 w 566"/>
              <a:gd name="T3" fmla="*/ 0 h 432"/>
              <a:gd name="T4" fmla="*/ 364614 w 566"/>
              <a:gd name="T5" fmla="*/ 277960 h 432"/>
              <a:gd name="T6" fmla="*/ 0 w 566"/>
              <a:gd name="T7" fmla="*/ 77290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566"/>
              <a:gd name="T13" fmla="*/ 0 h 432"/>
              <a:gd name="T14" fmla="*/ 566 w 566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6" h="432">
                <a:moveTo>
                  <a:pt x="565" y="12"/>
                </a:moveTo>
                <a:lnTo>
                  <a:pt x="211" y="0"/>
                </a:lnTo>
                <a:lnTo>
                  <a:pt x="209" y="155"/>
                </a:lnTo>
                <a:lnTo>
                  <a:pt x="0" y="4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01" name="Freeform 151"/>
          <p:cNvSpPr>
            <a:spLocks/>
          </p:cNvSpPr>
          <p:nvPr/>
        </p:nvSpPr>
        <p:spPr bwMode="auto">
          <a:xfrm>
            <a:off x="2779713" y="2863850"/>
            <a:ext cx="25400" cy="284163"/>
          </a:xfrm>
          <a:custGeom>
            <a:avLst/>
            <a:gdLst>
              <a:gd name="T0" fmla="*/ 0 w 17"/>
              <a:gd name="T1" fmla="*/ 282353 h 157"/>
              <a:gd name="T2" fmla="*/ 23906 w 17"/>
              <a:gd name="T3" fmla="*/ 0 h 157"/>
              <a:gd name="T4" fmla="*/ 7471 w 17"/>
              <a:gd name="T5" fmla="*/ 0 h 157"/>
              <a:gd name="T6" fmla="*/ 0 60000 65536"/>
              <a:gd name="T7" fmla="*/ 0 60000 65536"/>
              <a:gd name="T8" fmla="*/ 0 60000 65536"/>
              <a:gd name="T9" fmla="*/ 0 w 17"/>
              <a:gd name="T10" fmla="*/ 0 h 157"/>
              <a:gd name="T11" fmla="*/ 17 w 17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" h="157">
                <a:moveTo>
                  <a:pt x="0" y="156"/>
                </a:moveTo>
                <a:lnTo>
                  <a:pt x="16" y="0"/>
                </a:lnTo>
                <a:lnTo>
                  <a:pt x="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02" name="Freeform 152"/>
          <p:cNvSpPr>
            <a:spLocks/>
          </p:cNvSpPr>
          <p:nvPr/>
        </p:nvSpPr>
        <p:spPr bwMode="auto">
          <a:xfrm>
            <a:off x="3665538" y="4360863"/>
            <a:ext cx="552450" cy="180975"/>
          </a:xfrm>
          <a:custGeom>
            <a:avLst/>
            <a:gdLst>
              <a:gd name="T0" fmla="*/ 550707 w 317"/>
              <a:gd name="T1" fmla="*/ 60325 h 102"/>
              <a:gd name="T2" fmla="*/ 522823 w 317"/>
              <a:gd name="T3" fmla="*/ 124199 h 102"/>
              <a:gd name="T4" fmla="*/ 505396 w 317"/>
              <a:gd name="T5" fmla="*/ 152587 h 102"/>
              <a:gd name="T6" fmla="*/ 500168 w 317"/>
              <a:gd name="T7" fmla="*/ 179201 h 102"/>
              <a:gd name="T8" fmla="*/ 280582 w 317"/>
              <a:gd name="T9" fmla="*/ 49679 h 102"/>
              <a:gd name="T10" fmla="*/ 268383 w 317"/>
              <a:gd name="T11" fmla="*/ 102907 h 102"/>
              <a:gd name="T12" fmla="*/ 259669 w 317"/>
              <a:gd name="T13" fmla="*/ 165007 h 102"/>
              <a:gd name="T14" fmla="*/ 195187 w 317"/>
              <a:gd name="T15" fmla="*/ 104682 h 102"/>
              <a:gd name="T16" fmla="*/ 170789 w 317"/>
              <a:gd name="T17" fmla="*/ 78068 h 102"/>
              <a:gd name="T18" fmla="*/ 134191 w 317"/>
              <a:gd name="T19" fmla="*/ 67422 h 102"/>
              <a:gd name="T20" fmla="*/ 0 w 317"/>
              <a:gd name="T21" fmla="*/ 0 h 1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7"/>
              <a:gd name="T34" fmla="*/ 0 h 102"/>
              <a:gd name="T35" fmla="*/ 317 w 317"/>
              <a:gd name="T36" fmla="*/ 102 h 10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7" h="102">
                <a:moveTo>
                  <a:pt x="316" y="34"/>
                </a:moveTo>
                <a:lnTo>
                  <a:pt x="300" y="70"/>
                </a:lnTo>
                <a:lnTo>
                  <a:pt x="290" y="86"/>
                </a:lnTo>
                <a:lnTo>
                  <a:pt x="287" y="101"/>
                </a:lnTo>
                <a:lnTo>
                  <a:pt x="161" y="28"/>
                </a:lnTo>
                <a:lnTo>
                  <a:pt x="154" y="58"/>
                </a:lnTo>
                <a:lnTo>
                  <a:pt x="149" y="93"/>
                </a:lnTo>
                <a:lnTo>
                  <a:pt x="112" y="59"/>
                </a:lnTo>
                <a:lnTo>
                  <a:pt x="98" y="44"/>
                </a:lnTo>
                <a:lnTo>
                  <a:pt x="77" y="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03" name="Freeform 153"/>
          <p:cNvSpPr>
            <a:spLocks/>
          </p:cNvSpPr>
          <p:nvPr/>
        </p:nvSpPr>
        <p:spPr bwMode="auto">
          <a:xfrm>
            <a:off x="4875213" y="2889250"/>
            <a:ext cx="1025525" cy="679450"/>
          </a:xfrm>
          <a:custGeom>
            <a:avLst/>
            <a:gdLst>
              <a:gd name="T0" fmla="*/ 0 w 589"/>
              <a:gd name="T1" fmla="*/ 618335 h 378"/>
              <a:gd name="T2" fmla="*/ 83574 w 589"/>
              <a:gd name="T3" fmla="*/ 668665 h 378"/>
              <a:gd name="T4" fmla="*/ 158443 w 589"/>
              <a:gd name="T5" fmla="*/ 654285 h 378"/>
              <a:gd name="T6" fmla="*/ 172372 w 589"/>
              <a:gd name="T7" fmla="*/ 677653 h 378"/>
              <a:gd name="T8" fmla="*/ 215900 w 589"/>
              <a:gd name="T9" fmla="*/ 647095 h 378"/>
              <a:gd name="T10" fmla="*/ 348226 w 589"/>
              <a:gd name="T11" fmla="*/ 582386 h 378"/>
              <a:gd name="T12" fmla="*/ 490998 w 589"/>
              <a:gd name="T13" fmla="*/ 505094 h 378"/>
              <a:gd name="T14" fmla="*/ 595466 w 589"/>
              <a:gd name="T15" fmla="*/ 445777 h 378"/>
              <a:gd name="T16" fmla="*/ 679040 w 589"/>
              <a:gd name="T17" fmla="*/ 408029 h 378"/>
              <a:gd name="T18" fmla="*/ 694710 w 589"/>
              <a:gd name="T19" fmla="*/ 404435 h 378"/>
              <a:gd name="T20" fmla="*/ 926281 w 589"/>
              <a:gd name="T21" fmla="*/ 186939 h 378"/>
              <a:gd name="T22" fmla="*/ 1023784 w 589"/>
              <a:gd name="T23" fmla="*/ 0 h 37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89"/>
              <a:gd name="T37" fmla="*/ 0 h 378"/>
              <a:gd name="T38" fmla="*/ 589 w 589"/>
              <a:gd name="T39" fmla="*/ 378 h 37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89" h="378">
                <a:moveTo>
                  <a:pt x="0" y="344"/>
                </a:moveTo>
                <a:lnTo>
                  <a:pt x="48" y="372"/>
                </a:lnTo>
                <a:lnTo>
                  <a:pt x="91" y="364"/>
                </a:lnTo>
                <a:lnTo>
                  <a:pt x="99" y="377"/>
                </a:lnTo>
                <a:lnTo>
                  <a:pt x="124" y="360"/>
                </a:lnTo>
                <a:lnTo>
                  <a:pt x="200" y="324"/>
                </a:lnTo>
                <a:lnTo>
                  <a:pt x="282" y="281"/>
                </a:lnTo>
                <a:lnTo>
                  <a:pt x="342" y="248"/>
                </a:lnTo>
                <a:lnTo>
                  <a:pt x="390" y="227"/>
                </a:lnTo>
                <a:lnTo>
                  <a:pt x="399" y="225"/>
                </a:lnTo>
                <a:lnTo>
                  <a:pt x="532" y="104"/>
                </a:lnTo>
                <a:lnTo>
                  <a:pt x="58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04" name="Freeform 154"/>
          <p:cNvSpPr>
            <a:spLocks/>
          </p:cNvSpPr>
          <p:nvPr/>
        </p:nvSpPr>
        <p:spPr bwMode="auto">
          <a:xfrm>
            <a:off x="4043363" y="2463800"/>
            <a:ext cx="1857375" cy="1068388"/>
          </a:xfrm>
          <a:custGeom>
            <a:avLst/>
            <a:gdLst>
              <a:gd name="T0" fmla="*/ 1562359 w 1064"/>
              <a:gd name="T1" fmla="*/ 545905 h 593"/>
              <a:gd name="T2" fmla="*/ 1307494 w 1064"/>
              <a:gd name="T3" fmla="*/ 596351 h 593"/>
              <a:gd name="T4" fmla="*/ 1228940 w 1064"/>
              <a:gd name="T5" fmla="*/ 401771 h 593"/>
              <a:gd name="T6" fmla="*/ 1190535 w 1064"/>
              <a:gd name="T7" fmla="*/ 376548 h 593"/>
              <a:gd name="T8" fmla="*/ 1178316 w 1064"/>
              <a:gd name="T9" fmla="*/ 362135 h 593"/>
              <a:gd name="T10" fmla="*/ 1092779 w 1064"/>
              <a:gd name="T11" fmla="*/ 315292 h 593"/>
              <a:gd name="T12" fmla="*/ 1075322 w 1064"/>
              <a:gd name="T13" fmla="*/ 300878 h 593"/>
              <a:gd name="T14" fmla="*/ 1054374 w 1064"/>
              <a:gd name="T15" fmla="*/ 300878 h 593"/>
              <a:gd name="T16" fmla="*/ 1031681 w 1064"/>
              <a:gd name="T17" fmla="*/ 299077 h 593"/>
              <a:gd name="T18" fmla="*/ 1010733 w 1064"/>
              <a:gd name="T19" fmla="*/ 290068 h 593"/>
              <a:gd name="T20" fmla="*/ 981057 w 1064"/>
              <a:gd name="T21" fmla="*/ 299077 h 593"/>
              <a:gd name="T22" fmla="*/ 956618 w 1064"/>
              <a:gd name="T23" fmla="*/ 299077 h 593"/>
              <a:gd name="T24" fmla="*/ 892029 w 1064"/>
              <a:gd name="T25" fmla="*/ 230613 h 593"/>
              <a:gd name="T26" fmla="*/ 729683 w 1064"/>
              <a:gd name="T27" fmla="*/ 153142 h 593"/>
              <a:gd name="T28" fmla="*/ 698261 w 1064"/>
              <a:gd name="T29" fmla="*/ 23422 h 593"/>
              <a:gd name="T30" fmla="*/ 666839 w 1064"/>
              <a:gd name="T31" fmla="*/ 54050 h 593"/>
              <a:gd name="T32" fmla="*/ 665094 w 1064"/>
              <a:gd name="T33" fmla="*/ 81075 h 593"/>
              <a:gd name="T34" fmla="*/ 654620 w 1064"/>
              <a:gd name="T35" fmla="*/ 84678 h 593"/>
              <a:gd name="T36" fmla="*/ 626689 w 1064"/>
              <a:gd name="T37" fmla="*/ 75670 h 593"/>
              <a:gd name="T38" fmla="*/ 610979 w 1064"/>
              <a:gd name="T39" fmla="*/ 151340 h 593"/>
              <a:gd name="T40" fmla="*/ 591776 w 1064"/>
              <a:gd name="T41" fmla="*/ 178365 h 593"/>
              <a:gd name="T42" fmla="*/ 563846 w 1064"/>
              <a:gd name="T43" fmla="*/ 198183 h 593"/>
              <a:gd name="T44" fmla="*/ 560355 w 1064"/>
              <a:gd name="T45" fmla="*/ 221605 h 593"/>
              <a:gd name="T46" fmla="*/ 539407 w 1064"/>
              <a:gd name="T47" fmla="*/ 207192 h 593"/>
              <a:gd name="T48" fmla="*/ 511476 w 1064"/>
              <a:gd name="T49" fmla="*/ 205390 h 593"/>
              <a:gd name="T50" fmla="*/ 457361 w 1064"/>
              <a:gd name="T51" fmla="*/ 264845 h 593"/>
              <a:gd name="T52" fmla="*/ 404991 w 1064"/>
              <a:gd name="T53" fmla="*/ 279258 h 593"/>
              <a:gd name="T54" fmla="*/ 436413 w 1064"/>
              <a:gd name="T55" fmla="*/ 390961 h 593"/>
              <a:gd name="T56" fmla="*/ 474818 w 1064"/>
              <a:gd name="T57" fmla="*/ 425193 h 593"/>
              <a:gd name="T58" fmla="*/ 457361 w 1064"/>
              <a:gd name="T59" fmla="*/ 457623 h 593"/>
              <a:gd name="T60" fmla="*/ 467835 w 1064"/>
              <a:gd name="T61" fmla="*/ 495458 h 593"/>
              <a:gd name="T62" fmla="*/ 452124 w 1064"/>
              <a:gd name="T63" fmla="*/ 544103 h 593"/>
              <a:gd name="T64" fmla="*/ 438159 w 1064"/>
              <a:gd name="T65" fmla="*/ 583740 h 593"/>
              <a:gd name="T66" fmla="*/ 436413 w 1064"/>
              <a:gd name="T67" fmla="*/ 617971 h 593"/>
              <a:gd name="T68" fmla="*/ 377061 w 1064"/>
              <a:gd name="T69" fmla="*/ 626980 h 593"/>
              <a:gd name="T70" fmla="*/ 357859 w 1064"/>
              <a:gd name="T71" fmla="*/ 585541 h 593"/>
              <a:gd name="T72" fmla="*/ 343894 w 1064"/>
              <a:gd name="T73" fmla="*/ 605360 h 593"/>
              <a:gd name="T74" fmla="*/ 317709 w 1064"/>
              <a:gd name="T75" fmla="*/ 603558 h 593"/>
              <a:gd name="T76" fmla="*/ 303744 w 1064"/>
              <a:gd name="T77" fmla="*/ 646798 h 593"/>
              <a:gd name="T78" fmla="*/ 249628 w 1064"/>
              <a:gd name="T79" fmla="*/ 690038 h 593"/>
              <a:gd name="T80" fmla="*/ 218207 w 1064"/>
              <a:gd name="T81" fmla="*/ 753096 h 593"/>
              <a:gd name="T82" fmla="*/ 183294 w 1064"/>
              <a:gd name="T83" fmla="*/ 814353 h 593"/>
              <a:gd name="T84" fmla="*/ 141398 w 1064"/>
              <a:gd name="T85" fmla="*/ 825163 h 593"/>
              <a:gd name="T86" fmla="*/ 106485 w 1064"/>
              <a:gd name="T87" fmla="*/ 864800 h 593"/>
              <a:gd name="T88" fmla="*/ 61098 w 1064"/>
              <a:gd name="T89" fmla="*/ 926056 h 593"/>
              <a:gd name="T90" fmla="*/ 34913 w 1064"/>
              <a:gd name="T91" fmla="*/ 981908 h 593"/>
              <a:gd name="T92" fmla="*/ 5237 w 1064"/>
              <a:gd name="T93" fmla="*/ 1010735 h 593"/>
              <a:gd name="T94" fmla="*/ 8728 w 1064"/>
              <a:gd name="T95" fmla="*/ 1052173 h 59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064"/>
              <a:gd name="T145" fmla="*/ 0 h 593"/>
              <a:gd name="T146" fmla="*/ 1064 w 1064"/>
              <a:gd name="T147" fmla="*/ 593 h 59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064" h="593">
                <a:moveTo>
                  <a:pt x="1063" y="236"/>
                </a:moveTo>
                <a:lnTo>
                  <a:pt x="895" y="303"/>
                </a:lnTo>
                <a:lnTo>
                  <a:pt x="849" y="313"/>
                </a:lnTo>
                <a:lnTo>
                  <a:pt x="749" y="331"/>
                </a:lnTo>
                <a:lnTo>
                  <a:pt x="688" y="235"/>
                </a:lnTo>
                <a:lnTo>
                  <a:pt x="704" y="223"/>
                </a:lnTo>
                <a:lnTo>
                  <a:pt x="696" y="212"/>
                </a:lnTo>
                <a:lnTo>
                  <a:pt x="682" y="209"/>
                </a:lnTo>
                <a:lnTo>
                  <a:pt x="678" y="206"/>
                </a:lnTo>
                <a:lnTo>
                  <a:pt x="675" y="201"/>
                </a:lnTo>
                <a:lnTo>
                  <a:pt x="650" y="184"/>
                </a:lnTo>
                <a:lnTo>
                  <a:pt x="626" y="175"/>
                </a:lnTo>
                <a:lnTo>
                  <a:pt x="619" y="170"/>
                </a:lnTo>
                <a:lnTo>
                  <a:pt x="616" y="167"/>
                </a:lnTo>
                <a:lnTo>
                  <a:pt x="610" y="168"/>
                </a:lnTo>
                <a:lnTo>
                  <a:pt x="604" y="167"/>
                </a:lnTo>
                <a:lnTo>
                  <a:pt x="598" y="165"/>
                </a:lnTo>
                <a:lnTo>
                  <a:pt x="591" y="166"/>
                </a:lnTo>
                <a:lnTo>
                  <a:pt x="584" y="161"/>
                </a:lnTo>
                <a:lnTo>
                  <a:pt x="579" y="161"/>
                </a:lnTo>
                <a:lnTo>
                  <a:pt x="568" y="168"/>
                </a:lnTo>
                <a:lnTo>
                  <a:pt x="562" y="166"/>
                </a:lnTo>
                <a:lnTo>
                  <a:pt x="556" y="163"/>
                </a:lnTo>
                <a:lnTo>
                  <a:pt x="548" y="166"/>
                </a:lnTo>
                <a:lnTo>
                  <a:pt x="519" y="123"/>
                </a:lnTo>
                <a:lnTo>
                  <a:pt x="511" y="128"/>
                </a:lnTo>
                <a:lnTo>
                  <a:pt x="507" y="81"/>
                </a:lnTo>
                <a:lnTo>
                  <a:pt x="418" y="85"/>
                </a:lnTo>
                <a:lnTo>
                  <a:pt x="414" y="0"/>
                </a:lnTo>
                <a:lnTo>
                  <a:pt x="400" y="13"/>
                </a:lnTo>
                <a:lnTo>
                  <a:pt x="391" y="28"/>
                </a:lnTo>
                <a:lnTo>
                  <a:pt x="382" y="30"/>
                </a:lnTo>
                <a:lnTo>
                  <a:pt x="379" y="36"/>
                </a:lnTo>
                <a:lnTo>
                  <a:pt x="381" y="45"/>
                </a:lnTo>
                <a:lnTo>
                  <a:pt x="377" y="48"/>
                </a:lnTo>
                <a:lnTo>
                  <a:pt x="375" y="47"/>
                </a:lnTo>
                <a:lnTo>
                  <a:pt x="365" y="41"/>
                </a:lnTo>
                <a:lnTo>
                  <a:pt x="359" y="42"/>
                </a:lnTo>
                <a:lnTo>
                  <a:pt x="349" y="57"/>
                </a:lnTo>
                <a:lnTo>
                  <a:pt x="350" y="84"/>
                </a:lnTo>
                <a:lnTo>
                  <a:pt x="347" y="92"/>
                </a:lnTo>
                <a:lnTo>
                  <a:pt x="339" y="99"/>
                </a:lnTo>
                <a:lnTo>
                  <a:pt x="326" y="106"/>
                </a:lnTo>
                <a:lnTo>
                  <a:pt x="323" y="110"/>
                </a:lnTo>
                <a:lnTo>
                  <a:pt x="324" y="120"/>
                </a:lnTo>
                <a:lnTo>
                  <a:pt x="321" y="123"/>
                </a:lnTo>
                <a:lnTo>
                  <a:pt x="317" y="123"/>
                </a:lnTo>
                <a:lnTo>
                  <a:pt x="309" y="115"/>
                </a:lnTo>
                <a:lnTo>
                  <a:pt x="302" y="116"/>
                </a:lnTo>
                <a:lnTo>
                  <a:pt x="293" y="114"/>
                </a:lnTo>
                <a:lnTo>
                  <a:pt x="283" y="129"/>
                </a:lnTo>
                <a:lnTo>
                  <a:pt x="262" y="147"/>
                </a:lnTo>
                <a:lnTo>
                  <a:pt x="243" y="151"/>
                </a:lnTo>
                <a:lnTo>
                  <a:pt x="232" y="155"/>
                </a:lnTo>
                <a:lnTo>
                  <a:pt x="232" y="163"/>
                </a:lnTo>
                <a:lnTo>
                  <a:pt x="250" y="217"/>
                </a:lnTo>
                <a:lnTo>
                  <a:pt x="262" y="225"/>
                </a:lnTo>
                <a:lnTo>
                  <a:pt x="272" y="236"/>
                </a:lnTo>
                <a:lnTo>
                  <a:pt x="272" y="247"/>
                </a:lnTo>
                <a:lnTo>
                  <a:pt x="262" y="254"/>
                </a:lnTo>
                <a:lnTo>
                  <a:pt x="261" y="264"/>
                </a:lnTo>
                <a:lnTo>
                  <a:pt x="268" y="275"/>
                </a:lnTo>
                <a:lnTo>
                  <a:pt x="270" y="288"/>
                </a:lnTo>
                <a:lnTo>
                  <a:pt x="259" y="302"/>
                </a:lnTo>
                <a:lnTo>
                  <a:pt x="250" y="316"/>
                </a:lnTo>
                <a:lnTo>
                  <a:pt x="251" y="324"/>
                </a:lnTo>
                <a:lnTo>
                  <a:pt x="255" y="336"/>
                </a:lnTo>
                <a:lnTo>
                  <a:pt x="250" y="343"/>
                </a:lnTo>
                <a:lnTo>
                  <a:pt x="230" y="350"/>
                </a:lnTo>
                <a:lnTo>
                  <a:pt x="216" y="348"/>
                </a:lnTo>
                <a:lnTo>
                  <a:pt x="209" y="328"/>
                </a:lnTo>
                <a:lnTo>
                  <a:pt x="205" y="325"/>
                </a:lnTo>
                <a:lnTo>
                  <a:pt x="202" y="342"/>
                </a:lnTo>
                <a:lnTo>
                  <a:pt x="197" y="336"/>
                </a:lnTo>
                <a:lnTo>
                  <a:pt x="186" y="333"/>
                </a:lnTo>
                <a:lnTo>
                  <a:pt x="182" y="335"/>
                </a:lnTo>
                <a:lnTo>
                  <a:pt x="182" y="340"/>
                </a:lnTo>
                <a:lnTo>
                  <a:pt x="174" y="359"/>
                </a:lnTo>
                <a:lnTo>
                  <a:pt x="158" y="378"/>
                </a:lnTo>
                <a:lnTo>
                  <a:pt x="143" y="383"/>
                </a:lnTo>
                <a:lnTo>
                  <a:pt x="129" y="398"/>
                </a:lnTo>
                <a:lnTo>
                  <a:pt x="125" y="418"/>
                </a:lnTo>
                <a:lnTo>
                  <a:pt x="115" y="436"/>
                </a:lnTo>
                <a:lnTo>
                  <a:pt x="105" y="452"/>
                </a:lnTo>
                <a:lnTo>
                  <a:pt x="91" y="459"/>
                </a:lnTo>
                <a:lnTo>
                  <a:pt x="81" y="458"/>
                </a:lnTo>
                <a:lnTo>
                  <a:pt x="67" y="465"/>
                </a:lnTo>
                <a:lnTo>
                  <a:pt x="61" y="480"/>
                </a:lnTo>
                <a:lnTo>
                  <a:pt x="49" y="503"/>
                </a:lnTo>
                <a:lnTo>
                  <a:pt x="35" y="514"/>
                </a:lnTo>
                <a:lnTo>
                  <a:pt x="27" y="528"/>
                </a:lnTo>
                <a:lnTo>
                  <a:pt x="20" y="545"/>
                </a:lnTo>
                <a:lnTo>
                  <a:pt x="14" y="554"/>
                </a:lnTo>
                <a:lnTo>
                  <a:pt x="3" y="561"/>
                </a:lnTo>
                <a:lnTo>
                  <a:pt x="0" y="570"/>
                </a:lnTo>
                <a:lnTo>
                  <a:pt x="5" y="584"/>
                </a:lnTo>
                <a:lnTo>
                  <a:pt x="13" y="5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05" name="Freeform 155"/>
          <p:cNvSpPr>
            <a:spLocks/>
          </p:cNvSpPr>
          <p:nvPr/>
        </p:nvSpPr>
        <p:spPr bwMode="auto">
          <a:xfrm>
            <a:off x="4064000" y="3509963"/>
            <a:ext cx="812800" cy="107950"/>
          </a:xfrm>
          <a:custGeom>
            <a:avLst/>
            <a:gdLst>
              <a:gd name="T0" fmla="*/ 0 w 464"/>
              <a:gd name="T1" fmla="*/ 21236 h 61"/>
              <a:gd name="T2" fmla="*/ 345090 w 464"/>
              <a:gd name="T3" fmla="*/ 0 h 61"/>
              <a:gd name="T4" fmla="*/ 369614 w 464"/>
              <a:gd name="T5" fmla="*/ 8848 h 61"/>
              <a:gd name="T6" fmla="*/ 628869 w 464"/>
              <a:gd name="T7" fmla="*/ 106180 h 61"/>
              <a:gd name="T8" fmla="*/ 705945 w 464"/>
              <a:gd name="T9" fmla="*/ 56630 h 61"/>
              <a:gd name="T10" fmla="*/ 811048 w 464"/>
              <a:gd name="T11" fmla="*/ 3539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4"/>
              <a:gd name="T19" fmla="*/ 0 h 61"/>
              <a:gd name="T20" fmla="*/ 464 w 464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4" h="61">
                <a:moveTo>
                  <a:pt x="0" y="12"/>
                </a:moveTo>
                <a:lnTo>
                  <a:pt x="197" y="0"/>
                </a:lnTo>
                <a:lnTo>
                  <a:pt x="211" y="5"/>
                </a:lnTo>
                <a:lnTo>
                  <a:pt x="359" y="60"/>
                </a:lnTo>
                <a:lnTo>
                  <a:pt x="403" y="32"/>
                </a:lnTo>
                <a:lnTo>
                  <a:pt x="463" y="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06" name="Line 156"/>
          <p:cNvSpPr>
            <a:spLocks noChangeShapeType="1"/>
          </p:cNvSpPr>
          <p:nvPr/>
        </p:nvSpPr>
        <p:spPr bwMode="auto">
          <a:xfrm flipV="1">
            <a:off x="2205038" y="1676400"/>
            <a:ext cx="1587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07" name="Freeform 157"/>
          <p:cNvSpPr>
            <a:spLocks/>
          </p:cNvSpPr>
          <p:nvPr/>
        </p:nvSpPr>
        <p:spPr bwMode="auto">
          <a:xfrm>
            <a:off x="881063" y="347663"/>
            <a:ext cx="7661275" cy="595312"/>
          </a:xfrm>
          <a:custGeom>
            <a:avLst/>
            <a:gdLst>
              <a:gd name="T0" fmla="*/ 0 w 4386"/>
              <a:gd name="T1" fmla="*/ 566536 h 331"/>
              <a:gd name="T2" fmla="*/ 543241 w 4386"/>
              <a:gd name="T3" fmla="*/ 305749 h 331"/>
              <a:gd name="T4" fmla="*/ 581670 w 4386"/>
              <a:gd name="T5" fmla="*/ 223017 h 331"/>
              <a:gd name="T6" fmla="*/ 614858 w 4386"/>
              <a:gd name="T7" fmla="*/ 194241 h 331"/>
              <a:gd name="T8" fmla="*/ 658527 w 4386"/>
              <a:gd name="T9" fmla="*/ 183450 h 331"/>
              <a:gd name="T10" fmla="*/ 675995 w 4386"/>
              <a:gd name="T11" fmla="*/ 197838 h 331"/>
              <a:gd name="T12" fmla="*/ 663767 w 4386"/>
              <a:gd name="T13" fmla="*/ 223017 h 331"/>
              <a:gd name="T14" fmla="*/ 639313 w 4386"/>
              <a:gd name="T15" fmla="*/ 219420 h 331"/>
              <a:gd name="T16" fmla="*/ 600884 w 4386"/>
              <a:gd name="T17" fmla="*/ 226614 h 331"/>
              <a:gd name="T18" fmla="*/ 571189 w 4386"/>
              <a:gd name="T19" fmla="*/ 271577 h 331"/>
              <a:gd name="T20" fmla="*/ 576430 w 4386"/>
              <a:gd name="T21" fmla="*/ 296757 h 331"/>
              <a:gd name="T22" fmla="*/ 714423 w 4386"/>
              <a:gd name="T23" fmla="*/ 230211 h 331"/>
              <a:gd name="T24" fmla="*/ 1138885 w 4386"/>
              <a:gd name="T25" fmla="*/ 0 h 331"/>
              <a:gd name="T26" fmla="*/ 1124911 w 4386"/>
              <a:gd name="T27" fmla="*/ 553946 h 331"/>
              <a:gd name="T28" fmla="*/ 1350243 w 4386"/>
              <a:gd name="T29" fmla="*/ 559341 h 331"/>
              <a:gd name="T30" fmla="*/ 2375589 w 4386"/>
              <a:gd name="T31" fmla="*/ 577327 h 331"/>
              <a:gd name="T32" fmla="*/ 3434123 w 4386"/>
              <a:gd name="T33" fmla="*/ 586319 h 331"/>
              <a:gd name="T34" fmla="*/ 3914482 w 4386"/>
              <a:gd name="T35" fmla="*/ 593513 h 331"/>
              <a:gd name="T36" fmla="*/ 4317982 w 4386"/>
              <a:gd name="T37" fmla="*/ 588118 h 331"/>
              <a:gd name="T38" fmla="*/ 5332848 w 4386"/>
              <a:gd name="T39" fmla="*/ 579125 h 331"/>
              <a:gd name="T40" fmla="*/ 6492694 w 4386"/>
              <a:gd name="T41" fmla="*/ 566536 h 331"/>
              <a:gd name="T42" fmla="*/ 6969558 w 4386"/>
              <a:gd name="T43" fmla="*/ 562939 h 331"/>
              <a:gd name="T44" fmla="*/ 7476119 w 4386"/>
              <a:gd name="T45" fmla="*/ 543155 h 331"/>
              <a:gd name="T46" fmla="*/ 7659528 w 4386"/>
              <a:gd name="T47" fmla="*/ 537759 h 33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386"/>
              <a:gd name="T73" fmla="*/ 0 h 331"/>
              <a:gd name="T74" fmla="*/ 4386 w 4386"/>
              <a:gd name="T75" fmla="*/ 331 h 33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386" h="331">
                <a:moveTo>
                  <a:pt x="0" y="315"/>
                </a:moveTo>
                <a:lnTo>
                  <a:pt x="311" y="170"/>
                </a:lnTo>
                <a:lnTo>
                  <a:pt x="333" y="124"/>
                </a:lnTo>
                <a:lnTo>
                  <a:pt x="352" y="108"/>
                </a:lnTo>
                <a:lnTo>
                  <a:pt x="377" y="102"/>
                </a:lnTo>
                <a:lnTo>
                  <a:pt x="387" y="110"/>
                </a:lnTo>
                <a:lnTo>
                  <a:pt x="380" y="124"/>
                </a:lnTo>
                <a:lnTo>
                  <a:pt x="366" y="122"/>
                </a:lnTo>
                <a:lnTo>
                  <a:pt x="344" y="126"/>
                </a:lnTo>
                <a:lnTo>
                  <a:pt x="327" y="151"/>
                </a:lnTo>
                <a:lnTo>
                  <a:pt x="330" y="165"/>
                </a:lnTo>
                <a:lnTo>
                  <a:pt x="409" y="128"/>
                </a:lnTo>
                <a:lnTo>
                  <a:pt x="652" y="0"/>
                </a:lnTo>
                <a:lnTo>
                  <a:pt x="644" y="308"/>
                </a:lnTo>
                <a:lnTo>
                  <a:pt x="773" y="311"/>
                </a:lnTo>
                <a:lnTo>
                  <a:pt x="1360" y="321"/>
                </a:lnTo>
                <a:lnTo>
                  <a:pt x="1966" y="326"/>
                </a:lnTo>
                <a:lnTo>
                  <a:pt x="2241" y="330"/>
                </a:lnTo>
                <a:lnTo>
                  <a:pt x="2472" y="327"/>
                </a:lnTo>
                <a:lnTo>
                  <a:pt x="3053" y="322"/>
                </a:lnTo>
                <a:lnTo>
                  <a:pt x="3717" y="315"/>
                </a:lnTo>
                <a:lnTo>
                  <a:pt x="3990" y="313"/>
                </a:lnTo>
                <a:lnTo>
                  <a:pt x="4280" y="302"/>
                </a:lnTo>
                <a:lnTo>
                  <a:pt x="4385" y="29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08" name="Freeform 158"/>
          <p:cNvSpPr>
            <a:spLocks/>
          </p:cNvSpPr>
          <p:nvPr/>
        </p:nvSpPr>
        <p:spPr bwMode="auto">
          <a:xfrm>
            <a:off x="8355013" y="885825"/>
            <a:ext cx="682625" cy="803275"/>
          </a:xfrm>
          <a:custGeom>
            <a:avLst/>
            <a:gdLst>
              <a:gd name="T0" fmla="*/ 0 w 388"/>
              <a:gd name="T1" fmla="*/ 5403 h 446"/>
              <a:gd name="T2" fmla="*/ 184731 w 388"/>
              <a:gd name="T3" fmla="*/ 0 h 446"/>
              <a:gd name="T4" fmla="*/ 209362 w 388"/>
              <a:gd name="T5" fmla="*/ 19812 h 446"/>
              <a:gd name="T6" fmla="*/ 214640 w 388"/>
              <a:gd name="T7" fmla="*/ 45027 h 446"/>
              <a:gd name="T8" fmla="*/ 233993 w 388"/>
              <a:gd name="T9" fmla="*/ 61236 h 446"/>
              <a:gd name="T10" fmla="*/ 260383 w 388"/>
              <a:gd name="T11" fmla="*/ 100860 h 446"/>
              <a:gd name="T12" fmla="*/ 272698 w 388"/>
              <a:gd name="T13" fmla="*/ 100860 h 446"/>
              <a:gd name="T14" fmla="*/ 285014 w 388"/>
              <a:gd name="T15" fmla="*/ 97258 h 446"/>
              <a:gd name="T16" fmla="*/ 297329 w 388"/>
              <a:gd name="T17" fmla="*/ 111666 h 446"/>
              <a:gd name="T18" fmla="*/ 309644 w 388"/>
              <a:gd name="T19" fmla="*/ 127876 h 446"/>
              <a:gd name="T20" fmla="*/ 323719 w 388"/>
              <a:gd name="T21" fmla="*/ 192714 h 446"/>
              <a:gd name="T22" fmla="*/ 314922 w 388"/>
              <a:gd name="T23" fmla="*/ 210725 h 446"/>
              <a:gd name="T24" fmla="*/ 325478 w 388"/>
              <a:gd name="T25" fmla="*/ 225133 h 446"/>
              <a:gd name="T26" fmla="*/ 339553 w 388"/>
              <a:gd name="T27" fmla="*/ 237741 h 446"/>
              <a:gd name="T28" fmla="*/ 334275 w 388"/>
              <a:gd name="T29" fmla="*/ 253950 h 446"/>
              <a:gd name="T30" fmla="*/ 334275 w 388"/>
              <a:gd name="T31" fmla="*/ 264757 h 446"/>
              <a:gd name="T32" fmla="*/ 346591 w 388"/>
              <a:gd name="T33" fmla="*/ 273762 h 446"/>
              <a:gd name="T34" fmla="*/ 364184 w 388"/>
              <a:gd name="T35" fmla="*/ 268359 h 446"/>
              <a:gd name="T36" fmla="*/ 376499 w 388"/>
              <a:gd name="T37" fmla="*/ 271961 h 446"/>
              <a:gd name="T38" fmla="*/ 394093 w 388"/>
              <a:gd name="T39" fmla="*/ 279165 h 446"/>
              <a:gd name="T40" fmla="*/ 402889 w 388"/>
              <a:gd name="T41" fmla="*/ 266558 h 446"/>
              <a:gd name="T42" fmla="*/ 429280 w 388"/>
              <a:gd name="T43" fmla="*/ 261154 h 446"/>
              <a:gd name="T44" fmla="*/ 445114 w 388"/>
              <a:gd name="T45" fmla="*/ 273762 h 446"/>
              <a:gd name="T46" fmla="*/ 455670 w 388"/>
              <a:gd name="T47" fmla="*/ 268359 h 446"/>
              <a:gd name="T48" fmla="*/ 460948 w 388"/>
              <a:gd name="T49" fmla="*/ 255751 h 446"/>
              <a:gd name="T50" fmla="*/ 473263 w 388"/>
              <a:gd name="T51" fmla="*/ 255751 h 446"/>
              <a:gd name="T52" fmla="*/ 476782 w 388"/>
              <a:gd name="T53" fmla="*/ 277364 h 446"/>
              <a:gd name="T54" fmla="*/ 485579 w 388"/>
              <a:gd name="T55" fmla="*/ 291773 h 446"/>
              <a:gd name="T56" fmla="*/ 503172 w 388"/>
              <a:gd name="T57" fmla="*/ 298977 h 446"/>
              <a:gd name="T58" fmla="*/ 524284 w 388"/>
              <a:gd name="T59" fmla="*/ 293574 h 446"/>
              <a:gd name="T60" fmla="*/ 550674 w 388"/>
              <a:gd name="T61" fmla="*/ 306181 h 446"/>
              <a:gd name="T62" fmla="*/ 559471 w 388"/>
              <a:gd name="T63" fmla="*/ 320590 h 446"/>
              <a:gd name="T64" fmla="*/ 575305 w 388"/>
              <a:gd name="T65" fmla="*/ 347606 h 446"/>
              <a:gd name="T66" fmla="*/ 599936 w 388"/>
              <a:gd name="T67" fmla="*/ 356611 h 446"/>
              <a:gd name="T68" fmla="*/ 617529 w 388"/>
              <a:gd name="T69" fmla="*/ 374622 h 446"/>
              <a:gd name="T70" fmla="*/ 605214 w 388"/>
              <a:gd name="T71" fmla="*/ 401638 h 446"/>
              <a:gd name="T72" fmla="*/ 585861 w 388"/>
              <a:gd name="T73" fmla="*/ 425051 h 446"/>
              <a:gd name="T74" fmla="*/ 584102 w 388"/>
              <a:gd name="T75" fmla="*/ 453868 h 446"/>
              <a:gd name="T76" fmla="*/ 603455 w 388"/>
              <a:gd name="T77" fmla="*/ 461073 h 446"/>
              <a:gd name="T78" fmla="*/ 629845 w 388"/>
              <a:gd name="T79" fmla="*/ 461073 h 446"/>
              <a:gd name="T80" fmla="*/ 652716 w 388"/>
              <a:gd name="T81" fmla="*/ 491691 h 446"/>
              <a:gd name="T82" fmla="*/ 659754 w 388"/>
              <a:gd name="T83" fmla="*/ 525911 h 446"/>
              <a:gd name="T84" fmla="*/ 656235 w 388"/>
              <a:gd name="T85" fmla="*/ 567336 h 446"/>
              <a:gd name="T86" fmla="*/ 643919 w 388"/>
              <a:gd name="T87" fmla="*/ 579943 h 446"/>
              <a:gd name="T88" fmla="*/ 665032 w 388"/>
              <a:gd name="T89" fmla="*/ 639378 h 446"/>
              <a:gd name="T90" fmla="*/ 657994 w 388"/>
              <a:gd name="T91" fmla="*/ 664593 h 446"/>
              <a:gd name="T92" fmla="*/ 668550 w 388"/>
              <a:gd name="T93" fmla="*/ 682604 h 446"/>
              <a:gd name="T94" fmla="*/ 677347 w 388"/>
              <a:gd name="T95" fmla="*/ 729431 h 446"/>
              <a:gd name="T96" fmla="*/ 680866 w 388"/>
              <a:gd name="T97" fmla="*/ 751044 h 446"/>
              <a:gd name="T98" fmla="*/ 668550 w 388"/>
              <a:gd name="T99" fmla="*/ 763652 h 446"/>
              <a:gd name="T100" fmla="*/ 649197 w 388"/>
              <a:gd name="T101" fmla="*/ 778060 h 446"/>
              <a:gd name="T102" fmla="*/ 636882 w 388"/>
              <a:gd name="T103" fmla="*/ 792469 h 446"/>
              <a:gd name="T104" fmla="*/ 642160 w 388"/>
              <a:gd name="T105" fmla="*/ 801474 h 44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88"/>
              <a:gd name="T160" fmla="*/ 0 h 446"/>
              <a:gd name="T161" fmla="*/ 388 w 388"/>
              <a:gd name="T162" fmla="*/ 446 h 44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88" h="446">
                <a:moveTo>
                  <a:pt x="0" y="3"/>
                </a:moveTo>
                <a:lnTo>
                  <a:pt x="105" y="0"/>
                </a:lnTo>
                <a:lnTo>
                  <a:pt x="119" y="11"/>
                </a:lnTo>
                <a:lnTo>
                  <a:pt x="122" y="25"/>
                </a:lnTo>
                <a:lnTo>
                  <a:pt x="133" y="34"/>
                </a:lnTo>
                <a:lnTo>
                  <a:pt x="148" y="56"/>
                </a:lnTo>
                <a:lnTo>
                  <a:pt x="155" y="56"/>
                </a:lnTo>
                <a:lnTo>
                  <a:pt x="162" y="54"/>
                </a:lnTo>
                <a:lnTo>
                  <a:pt x="169" y="62"/>
                </a:lnTo>
                <a:lnTo>
                  <a:pt x="176" y="71"/>
                </a:lnTo>
                <a:lnTo>
                  <a:pt x="184" y="107"/>
                </a:lnTo>
                <a:lnTo>
                  <a:pt x="179" y="117"/>
                </a:lnTo>
                <a:lnTo>
                  <a:pt x="185" y="125"/>
                </a:lnTo>
                <a:lnTo>
                  <a:pt x="193" y="132"/>
                </a:lnTo>
                <a:lnTo>
                  <a:pt x="190" y="141"/>
                </a:lnTo>
                <a:lnTo>
                  <a:pt x="190" y="147"/>
                </a:lnTo>
                <a:lnTo>
                  <a:pt x="197" y="152"/>
                </a:lnTo>
                <a:lnTo>
                  <a:pt x="207" y="149"/>
                </a:lnTo>
                <a:lnTo>
                  <a:pt x="214" y="151"/>
                </a:lnTo>
                <a:lnTo>
                  <a:pt x="224" y="155"/>
                </a:lnTo>
                <a:lnTo>
                  <a:pt x="229" y="148"/>
                </a:lnTo>
                <a:lnTo>
                  <a:pt x="244" y="145"/>
                </a:lnTo>
                <a:lnTo>
                  <a:pt x="253" y="152"/>
                </a:lnTo>
                <a:lnTo>
                  <a:pt x="259" y="149"/>
                </a:lnTo>
                <a:lnTo>
                  <a:pt x="262" y="142"/>
                </a:lnTo>
                <a:lnTo>
                  <a:pt x="269" y="142"/>
                </a:lnTo>
                <a:lnTo>
                  <a:pt x="271" y="154"/>
                </a:lnTo>
                <a:lnTo>
                  <a:pt x="276" y="162"/>
                </a:lnTo>
                <a:lnTo>
                  <a:pt x="286" y="166"/>
                </a:lnTo>
                <a:lnTo>
                  <a:pt x="298" y="163"/>
                </a:lnTo>
                <a:lnTo>
                  <a:pt x="313" y="170"/>
                </a:lnTo>
                <a:lnTo>
                  <a:pt x="318" y="178"/>
                </a:lnTo>
                <a:lnTo>
                  <a:pt x="327" y="193"/>
                </a:lnTo>
                <a:lnTo>
                  <a:pt x="341" y="198"/>
                </a:lnTo>
                <a:lnTo>
                  <a:pt x="351" y="208"/>
                </a:lnTo>
                <a:lnTo>
                  <a:pt x="344" y="223"/>
                </a:lnTo>
                <a:lnTo>
                  <a:pt x="333" y="236"/>
                </a:lnTo>
                <a:lnTo>
                  <a:pt x="332" y="252"/>
                </a:lnTo>
                <a:lnTo>
                  <a:pt x="343" y="256"/>
                </a:lnTo>
                <a:lnTo>
                  <a:pt x="358" y="256"/>
                </a:lnTo>
                <a:lnTo>
                  <a:pt x="371" y="273"/>
                </a:lnTo>
                <a:lnTo>
                  <a:pt x="375" y="292"/>
                </a:lnTo>
                <a:lnTo>
                  <a:pt x="373" y="315"/>
                </a:lnTo>
                <a:lnTo>
                  <a:pt x="366" y="322"/>
                </a:lnTo>
                <a:lnTo>
                  <a:pt x="378" y="355"/>
                </a:lnTo>
                <a:lnTo>
                  <a:pt x="374" y="369"/>
                </a:lnTo>
                <a:lnTo>
                  <a:pt x="380" y="379"/>
                </a:lnTo>
                <a:lnTo>
                  <a:pt x="385" y="405"/>
                </a:lnTo>
                <a:lnTo>
                  <a:pt x="387" y="417"/>
                </a:lnTo>
                <a:lnTo>
                  <a:pt x="380" y="424"/>
                </a:lnTo>
                <a:lnTo>
                  <a:pt x="369" y="432"/>
                </a:lnTo>
                <a:lnTo>
                  <a:pt x="362" y="440"/>
                </a:lnTo>
                <a:lnTo>
                  <a:pt x="365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09" name="Freeform 159"/>
          <p:cNvSpPr>
            <a:spLocks/>
          </p:cNvSpPr>
          <p:nvPr/>
        </p:nvSpPr>
        <p:spPr bwMode="auto">
          <a:xfrm>
            <a:off x="8990013" y="1684338"/>
            <a:ext cx="585787" cy="1042987"/>
          </a:xfrm>
          <a:custGeom>
            <a:avLst/>
            <a:gdLst>
              <a:gd name="T0" fmla="*/ 17539 w 334"/>
              <a:gd name="T1" fmla="*/ 27020 h 579"/>
              <a:gd name="T2" fmla="*/ 68400 w 334"/>
              <a:gd name="T3" fmla="*/ 88267 h 579"/>
              <a:gd name="T4" fmla="*/ 75416 w 334"/>
              <a:gd name="T5" fmla="*/ 136903 h 579"/>
              <a:gd name="T6" fmla="*/ 99970 w 334"/>
              <a:gd name="T7" fmla="*/ 154917 h 579"/>
              <a:gd name="T8" fmla="*/ 110493 w 334"/>
              <a:gd name="T9" fmla="*/ 190944 h 579"/>
              <a:gd name="T10" fmla="*/ 135047 w 334"/>
              <a:gd name="T11" fmla="*/ 208958 h 579"/>
              <a:gd name="T12" fmla="*/ 143816 w 334"/>
              <a:gd name="T13" fmla="*/ 248588 h 579"/>
              <a:gd name="T14" fmla="*/ 182401 w 334"/>
              <a:gd name="T15" fmla="*/ 248588 h 579"/>
              <a:gd name="T16" fmla="*/ 231509 w 334"/>
              <a:gd name="T17" fmla="*/ 250389 h 579"/>
              <a:gd name="T18" fmla="*/ 254309 w 334"/>
              <a:gd name="T19" fmla="*/ 282813 h 579"/>
              <a:gd name="T20" fmla="*/ 278863 w 334"/>
              <a:gd name="T21" fmla="*/ 304430 h 579"/>
              <a:gd name="T22" fmla="*/ 273601 w 334"/>
              <a:gd name="T23" fmla="*/ 322443 h 579"/>
              <a:gd name="T24" fmla="*/ 319201 w 334"/>
              <a:gd name="T25" fmla="*/ 315238 h 579"/>
              <a:gd name="T26" fmla="*/ 354278 w 334"/>
              <a:gd name="T27" fmla="*/ 335053 h 579"/>
              <a:gd name="T28" fmla="*/ 399879 w 334"/>
              <a:gd name="T29" fmla="*/ 313436 h 579"/>
              <a:gd name="T30" fmla="*/ 427940 w 334"/>
              <a:gd name="T31" fmla="*/ 347662 h 579"/>
              <a:gd name="T32" fmla="*/ 477048 w 334"/>
              <a:gd name="T33" fmla="*/ 347662 h 579"/>
              <a:gd name="T34" fmla="*/ 513879 w 334"/>
              <a:gd name="T35" fmla="*/ 347662 h 579"/>
              <a:gd name="T36" fmla="*/ 513879 w 334"/>
              <a:gd name="T37" fmla="*/ 401703 h 579"/>
              <a:gd name="T38" fmla="*/ 550710 w 334"/>
              <a:gd name="T39" fmla="*/ 423319 h 579"/>
              <a:gd name="T40" fmla="*/ 584033 w 334"/>
              <a:gd name="T41" fmla="*/ 464751 h 579"/>
              <a:gd name="T42" fmla="*/ 573510 w 334"/>
              <a:gd name="T43" fmla="*/ 488168 h 579"/>
              <a:gd name="T44" fmla="*/ 498094 w 334"/>
              <a:gd name="T45" fmla="*/ 518791 h 579"/>
              <a:gd name="T46" fmla="*/ 461263 w 334"/>
              <a:gd name="T47" fmla="*/ 551216 h 579"/>
              <a:gd name="T48" fmla="*/ 433202 w 334"/>
              <a:gd name="T49" fmla="*/ 569229 h 579"/>
              <a:gd name="T50" fmla="*/ 410402 w 334"/>
              <a:gd name="T51" fmla="*/ 605257 h 579"/>
              <a:gd name="T52" fmla="*/ 363048 w 334"/>
              <a:gd name="T53" fmla="*/ 684516 h 579"/>
              <a:gd name="T54" fmla="*/ 334986 w 334"/>
              <a:gd name="T55" fmla="*/ 731352 h 579"/>
              <a:gd name="T56" fmla="*/ 334986 w 334"/>
              <a:gd name="T57" fmla="*/ 783591 h 579"/>
              <a:gd name="T58" fmla="*/ 282370 w 334"/>
              <a:gd name="T59" fmla="*/ 897077 h 579"/>
              <a:gd name="T60" fmla="*/ 184155 w 334"/>
              <a:gd name="T61" fmla="*/ 997953 h 579"/>
              <a:gd name="T62" fmla="*/ 149078 w 334"/>
              <a:gd name="T63" fmla="*/ 1041186 h 57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34"/>
              <a:gd name="T97" fmla="*/ 0 h 579"/>
              <a:gd name="T98" fmla="*/ 334 w 334"/>
              <a:gd name="T99" fmla="*/ 579 h 57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34" h="579">
                <a:moveTo>
                  <a:pt x="0" y="0"/>
                </a:moveTo>
                <a:lnTo>
                  <a:pt x="10" y="15"/>
                </a:lnTo>
                <a:lnTo>
                  <a:pt x="26" y="32"/>
                </a:lnTo>
                <a:lnTo>
                  <a:pt x="39" y="49"/>
                </a:lnTo>
                <a:lnTo>
                  <a:pt x="44" y="67"/>
                </a:lnTo>
                <a:lnTo>
                  <a:pt x="43" y="76"/>
                </a:lnTo>
                <a:lnTo>
                  <a:pt x="48" y="81"/>
                </a:lnTo>
                <a:lnTo>
                  <a:pt x="57" y="86"/>
                </a:lnTo>
                <a:lnTo>
                  <a:pt x="60" y="100"/>
                </a:lnTo>
                <a:lnTo>
                  <a:pt x="63" y="106"/>
                </a:lnTo>
                <a:lnTo>
                  <a:pt x="76" y="106"/>
                </a:lnTo>
                <a:lnTo>
                  <a:pt x="77" y="116"/>
                </a:lnTo>
                <a:lnTo>
                  <a:pt x="75" y="131"/>
                </a:lnTo>
                <a:lnTo>
                  <a:pt x="82" y="138"/>
                </a:lnTo>
                <a:lnTo>
                  <a:pt x="98" y="141"/>
                </a:lnTo>
                <a:lnTo>
                  <a:pt x="104" y="138"/>
                </a:lnTo>
                <a:lnTo>
                  <a:pt x="115" y="136"/>
                </a:lnTo>
                <a:lnTo>
                  <a:pt x="132" y="139"/>
                </a:lnTo>
                <a:lnTo>
                  <a:pt x="142" y="145"/>
                </a:lnTo>
                <a:lnTo>
                  <a:pt x="145" y="157"/>
                </a:lnTo>
                <a:lnTo>
                  <a:pt x="157" y="162"/>
                </a:lnTo>
                <a:lnTo>
                  <a:pt x="159" y="169"/>
                </a:lnTo>
                <a:lnTo>
                  <a:pt x="155" y="173"/>
                </a:lnTo>
                <a:lnTo>
                  <a:pt x="156" y="179"/>
                </a:lnTo>
                <a:lnTo>
                  <a:pt x="169" y="177"/>
                </a:lnTo>
                <a:lnTo>
                  <a:pt x="182" y="175"/>
                </a:lnTo>
                <a:lnTo>
                  <a:pt x="193" y="182"/>
                </a:lnTo>
                <a:lnTo>
                  <a:pt x="202" y="186"/>
                </a:lnTo>
                <a:lnTo>
                  <a:pt x="215" y="181"/>
                </a:lnTo>
                <a:lnTo>
                  <a:pt x="228" y="174"/>
                </a:lnTo>
                <a:lnTo>
                  <a:pt x="234" y="179"/>
                </a:lnTo>
                <a:lnTo>
                  <a:pt x="244" y="193"/>
                </a:lnTo>
                <a:lnTo>
                  <a:pt x="256" y="196"/>
                </a:lnTo>
                <a:lnTo>
                  <a:pt x="272" y="193"/>
                </a:lnTo>
                <a:lnTo>
                  <a:pt x="288" y="189"/>
                </a:lnTo>
                <a:lnTo>
                  <a:pt x="293" y="193"/>
                </a:lnTo>
                <a:lnTo>
                  <a:pt x="290" y="213"/>
                </a:lnTo>
                <a:lnTo>
                  <a:pt x="293" y="223"/>
                </a:lnTo>
                <a:lnTo>
                  <a:pt x="304" y="229"/>
                </a:lnTo>
                <a:lnTo>
                  <a:pt x="314" y="235"/>
                </a:lnTo>
                <a:lnTo>
                  <a:pt x="320" y="245"/>
                </a:lnTo>
                <a:lnTo>
                  <a:pt x="333" y="258"/>
                </a:lnTo>
                <a:lnTo>
                  <a:pt x="333" y="266"/>
                </a:lnTo>
                <a:lnTo>
                  <a:pt x="327" y="271"/>
                </a:lnTo>
                <a:lnTo>
                  <a:pt x="308" y="281"/>
                </a:lnTo>
                <a:lnTo>
                  <a:pt x="284" y="288"/>
                </a:lnTo>
                <a:lnTo>
                  <a:pt x="274" y="300"/>
                </a:lnTo>
                <a:lnTo>
                  <a:pt x="263" y="306"/>
                </a:lnTo>
                <a:lnTo>
                  <a:pt x="249" y="312"/>
                </a:lnTo>
                <a:lnTo>
                  <a:pt x="247" y="316"/>
                </a:lnTo>
                <a:lnTo>
                  <a:pt x="248" y="323"/>
                </a:lnTo>
                <a:lnTo>
                  <a:pt x="234" y="336"/>
                </a:lnTo>
                <a:lnTo>
                  <a:pt x="217" y="360"/>
                </a:lnTo>
                <a:lnTo>
                  <a:pt x="207" y="380"/>
                </a:lnTo>
                <a:lnTo>
                  <a:pt x="196" y="396"/>
                </a:lnTo>
                <a:lnTo>
                  <a:pt x="191" y="406"/>
                </a:lnTo>
                <a:lnTo>
                  <a:pt x="190" y="425"/>
                </a:lnTo>
                <a:lnTo>
                  <a:pt x="191" y="435"/>
                </a:lnTo>
                <a:lnTo>
                  <a:pt x="175" y="475"/>
                </a:lnTo>
                <a:lnTo>
                  <a:pt x="161" y="498"/>
                </a:lnTo>
                <a:lnTo>
                  <a:pt x="130" y="535"/>
                </a:lnTo>
                <a:lnTo>
                  <a:pt x="105" y="554"/>
                </a:lnTo>
                <a:lnTo>
                  <a:pt x="93" y="561"/>
                </a:lnTo>
                <a:lnTo>
                  <a:pt x="85" y="578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0" name="Freeform 160"/>
          <p:cNvSpPr>
            <a:spLocks/>
          </p:cNvSpPr>
          <p:nvPr/>
        </p:nvSpPr>
        <p:spPr bwMode="auto">
          <a:xfrm>
            <a:off x="8932863" y="2724150"/>
            <a:ext cx="246062" cy="266700"/>
          </a:xfrm>
          <a:custGeom>
            <a:avLst/>
            <a:gdLst>
              <a:gd name="T0" fmla="*/ 209673 w 142"/>
              <a:gd name="T1" fmla="*/ 3604 h 148"/>
              <a:gd name="T2" fmla="*/ 213138 w 142"/>
              <a:gd name="T3" fmla="*/ 10812 h 148"/>
              <a:gd name="T4" fmla="*/ 225268 w 142"/>
              <a:gd name="T5" fmla="*/ 7208 h 148"/>
              <a:gd name="T6" fmla="*/ 240864 w 142"/>
              <a:gd name="T7" fmla="*/ 0 h 148"/>
              <a:gd name="T8" fmla="*/ 244329 w 142"/>
              <a:gd name="T9" fmla="*/ 3604 h 148"/>
              <a:gd name="T10" fmla="*/ 235665 w 142"/>
              <a:gd name="T11" fmla="*/ 18020 h 148"/>
              <a:gd name="T12" fmla="*/ 225268 w 142"/>
              <a:gd name="T13" fmla="*/ 30634 h 148"/>
              <a:gd name="T14" fmla="*/ 199276 w 142"/>
              <a:gd name="T15" fmla="*/ 43249 h 148"/>
              <a:gd name="T16" fmla="*/ 176749 w 142"/>
              <a:gd name="T17" fmla="*/ 68477 h 148"/>
              <a:gd name="T18" fmla="*/ 161153 w 142"/>
              <a:gd name="T19" fmla="*/ 99111 h 148"/>
              <a:gd name="T20" fmla="*/ 157688 w 142"/>
              <a:gd name="T21" fmla="*/ 115330 h 148"/>
              <a:gd name="T22" fmla="*/ 114367 w 142"/>
              <a:gd name="T23" fmla="*/ 142360 h 148"/>
              <a:gd name="T24" fmla="*/ 48519 w 142"/>
              <a:gd name="T25" fmla="*/ 183807 h 148"/>
              <a:gd name="T26" fmla="*/ 20794 w 142"/>
              <a:gd name="T27" fmla="*/ 200025 h 148"/>
              <a:gd name="T28" fmla="*/ 5198 w 142"/>
              <a:gd name="T29" fmla="*/ 225253 h 148"/>
              <a:gd name="T30" fmla="*/ 0 w 142"/>
              <a:gd name="T31" fmla="*/ 250482 h 148"/>
              <a:gd name="T32" fmla="*/ 6931 w 142"/>
              <a:gd name="T33" fmla="*/ 263096 h 148"/>
              <a:gd name="T34" fmla="*/ 22527 w 142"/>
              <a:gd name="T35" fmla="*/ 264898 h 1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42"/>
              <a:gd name="T55" fmla="*/ 0 h 148"/>
              <a:gd name="T56" fmla="*/ 142 w 142"/>
              <a:gd name="T57" fmla="*/ 148 h 1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42" h="148">
                <a:moveTo>
                  <a:pt x="121" y="2"/>
                </a:moveTo>
                <a:lnTo>
                  <a:pt x="123" y="6"/>
                </a:lnTo>
                <a:lnTo>
                  <a:pt x="130" y="4"/>
                </a:lnTo>
                <a:lnTo>
                  <a:pt x="139" y="0"/>
                </a:lnTo>
                <a:lnTo>
                  <a:pt x="141" y="2"/>
                </a:lnTo>
                <a:lnTo>
                  <a:pt x="136" y="10"/>
                </a:lnTo>
                <a:lnTo>
                  <a:pt x="130" y="17"/>
                </a:lnTo>
                <a:lnTo>
                  <a:pt x="115" y="24"/>
                </a:lnTo>
                <a:lnTo>
                  <a:pt x="102" y="38"/>
                </a:lnTo>
                <a:lnTo>
                  <a:pt x="93" y="55"/>
                </a:lnTo>
                <a:lnTo>
                  <a:pt x="91" y="64"/>
                </a:lnTo>
                <a:lnTo>
                  <a:pt x="66" y="79"/>
                </a:lnTo>
                <a:lnTo>
                  <a:pt x="28" y="102"/>
                </a:lnTo>
                <a:lnTo>
                  <a:pt x="12" y="111"/>
                </a:lnTo>
                <a:lnTo>
                  <a:pt x="3" y="125"/>
                </a:lnTo>
                <a:lnTo>
                  <a:pt x="0" y="139"/>
                </a:lnTo>
                <a:lnTo>
                  <a:pt x="4" y="146"/>
                </a:lnTo>
                <a:lnTo>
                  <a:pt x="13" y="147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1" name="Freeform 161"/>
          <p:cNvSpPr>
            <a:spLocks/>
          </p:cNvSpPr>
          <p:nvPr/>
        </p:nvSpPr>
        <p:spPr bwMode="auto">
          <a:xfrm>
            <a:off x="8837613" y="3000375"/>
            <a:ext cx="215900" cy="744538"/>
          </a:xfrm>
          <a:custGeom>
            <a:avLst/>
            <a:gdLst>
              <a:gd name="T0" fmla="*/ 104468 w 124"/>
              <a:gd name="T1" fmla="*/ 0 h 413"/>
              <a:gd name="T2" fmla="*/ 109691 w 124"/>
              <a:gd name="T3" fmla="*/ 30647 h 413"/>
              <a:gd name="T4" fmla="*/ 137549 w 124"/>
              <a:gd name="T5" fmla="*/ 77518 h 413"/>
              <a:gd name="T6" fmla="*/ 160184 w 124"/>
              <a:gd name="T7" fmla="*/ 100954 h 413"/>
              <a:gd name="T8" fmla="*/ 175854 w 124"/>
              <a:gd name="T9" fmla="*/ 120785 h 413"/>
              <a:gd name="T10" fmla="*/ 177595 w 124"/>
              <a:gd name="T11" fmla="*/ 149629 h 413"/>
              <a:gd name="T12" fmla="*/ 210677 w 124"/>
              <a:gd name="T13" fmla="*/ 191092 h 413"/>
              <a:gd name="T14" fmla="*/ 214159 w 124"/>
              <a:gd name="T15" fmla="*/ 212725 h 413"/>
              <a:gd name="T16" fmla="*/ 189783 w 124"/>
              <a:gd name="T17" fmla="*/ 246978 h 413"/>
              <a:gd name="T18" fmla="*/ 172372 w 124"/>
              <a:gd name="T19" fmla="*/ 245175 h 413"/>
              <a:gd name="T20" fmla="*/ 154960 w 124"/>
              <a:gd name="T21" fmla="*/ 246978 h 413"/>
              <a:gd name="T22" fmla="*/ 149737 w 124"/>
              <a:gd name="T23" fmla="*/ 257794 h 413"/>
              <a:gd name="T24" fmla="*/ 160184 w 124"/>
              <a:gd name="T25" fmla="*/ 275822 h 413"/>
              <a:gd name="T26" fmla="*/ 167148 w 124"/>
              <a:gd name="T27" fmla="*/ 286638 h 413"/>
              <a:gd name="T28" fmla="*/ 163666 w 124"/>
              <a:gd name="T29" fmla="*/ 306468 h 413"/>
              <a:gd name="T30" fmla="*/ 151478 w 124"/>
              <a:gd name="T31" fmla="*/ 317285 h 413"/>
              <a:gd name="T32" fmla="*/ 146255 w 124"/>
              <a:gd name="T33" fmla="*/ 331707 h 413"/>
              <a:gd name="T34" fmla="*/ 146255 w 124"/>
              <a:gd name="T35" fmla="*/ 346129 h 413"/>
              <a:gd name="T36" fmla="*/ 134067 w 124"/>
              <a:gd name="T37" fmla="*/ 356946 h 413"/>
              <a:gd name="T38" fmla="*/ 132326 w 124"/>
              <a:gd name="T39" fmla="*/ 364157 h 413"/>
              <a:gd name="T40" fmla="*/ 114915 w 124"/>
              <a:gd name="T41" fmla="*/ 371368 h 413"/>
              <a:gd name="T42" fmla="*/ 99244 w 124"/>
              <a:gd name="T43" fmla="*/ 398409 h 413"/>
              <a:gd name="T44" fmla="*/ 45269 w 124"/>
              <a:gd name="T45" fmla="*/ 394803 h 413"/>
              <a:gd name="T46" fmla="*/ 34823 w 124"/>
              <a:gd name="T47" fmla="*/ 403817 h 413"/>
              <a:gd name="T48" fmla="*/ 31340 w 124"/>
              <a:gd name="T49" fmla="*/ 425450 h 413"/>
              <a:gd name="T50" fmla="*/ 19152 w 124"/>
              <a:gd name="T51" fmla="*/ 432661 h 413"/>
              <a:gd name="T52" fmla="*/ 8706 w 124"/>
              <a:gd name="T53" fmla="*/ 448886 h 413"/>
              <a:gd name="T54" fmla="*/ 8706 w 124"/>
              <a:gd name="T55" fmla="*/ 461505 h 413"/>
              <a:gd name="T56" fmla="*/ 26117 w 124"/>
              <a:gd name="T57" fmla="*/ 492152 h 413"/>
              <a:gd name="T58" fmla="*/ 13929 w 124"/>
              <a:gd name="T59" fmla="*/ 519194 h 413"/>
              <a:gd name="T60" fmla="*/ 0 w 124"/>
              <a:gd name="T61" fmla="*/ 562460 h 413"/>
              <a:gd name="T62" fmla="*/ 0 w 124"/>
              <a:gd name="T63" fmla="*/ 580487 h 413"/>
              <a:gd name="T64" fmla="*/ 10447 w 124"/>
              <a:gd name="T65" fmla="*/ 594909 h 413"/>
              <a:gd name="T66" fmla="*/ 34823 w 124"/>
              <a:gd name="T67" fmla="*/ 600318 h 413"/>
              <a:gd name="T68" fmla="*/ 34823 w 124"/>
              <a:gd name="T69" fmla="*/ 609331 h 413"/>
              <a:gd name="T70" fmla="*/ 3482 w 124"/>
              <a:gd name="T71" fmla="*/ 659809 h 413"/>
              <a:gd name="T72" fmla="*/ 20894 w 124"/>
              <a:gd name="T73" fmla="*/ 697666 h 413"/>
              <a:gd name="T74" fmla="*/ 22635 w 124"/>
              <a:gd name="T75" fmla="*/ 708483 h 413"/>
              <a:gd name="T76" fmla="*/ 15670 w 124"/>
              <a:gd name="T77" fmla="*/ 715694 h 413"/>
              <a:gd name="T78" fmla="*/ 8706 w 124"/>
              <a:gd name="T79" fmla="*/ 726510 h 413"/>
              <a:gd name="T80" fmla="*/ 13929 w 124"/>
              <a:gd name="T81" fmla="*/ 742735 h 41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4"/>
              <a:gd name="T124" fmla="*/ 0 h 413"/>
              <a:gd name="T125" fmla="*/ 124 w 124"/>
              <a:gd name="T126" fmla="*/ 413 h 41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4" h="413">
                <a:moveTo>
                  <a:pt x="60" y="0"/>
                </a:moveTo>
                <a:lnTo>
                  <a:pt x="63" y="17"/>
                </a:lnTo>
                <a:lnTo>
                  <a:pt x="79" y="43"/>
                </a:lnTo>
                <a:lnTo>
                  <a:pt x="92" y="56"/>
                </a:lnTo>
                <a:lnTo>
                  <a:pt x="101" y="67"/>
                </a:lnTo>
                <a:lnTo>
                  <a:pt x="102" y="83"/>
                </a:lnTo>
                <a:lnTo>
                  <a:pt x="121" y="106"/>
                </a:lnTo>
                <a:lnTo>
                  <a:pt x="123" y="118"/>
                </a:lnTo>
                <a:lnTo>
                  <a:pt x="109" y="137"/>
                </a:lnTo>
                <a:lnTo>
                  <a:pt x="99" y="136"/>
                </a:lnTo>
                <a:lnTo>
                  <a:pt x="89" y="137"/>
                </a:lnTo>
                <a:lnTo>
                  <a:pt x="86" y="143"/>
                </a:lnTo>
                <a:lnTo>
                  <a:pt x="92" y="153"/>
                </a:lnTo>
                <a:lnTo>
                  <a:pt x="96" y="159"/>
                </a:lnTo>
                <a:lnTo>
                  <a:pt x="94" y="170"/>
                </a:lnTo>
                <a:lnTo>
                  <a:pt x="87" y="176"/>
                </a:lnTo>
                <a:lnTo>
                  <a:pt x="84" y="184"/>
                </a:lnTo>
                <a:lnTo>
                  <a:pt x="84" y="192"/>
                </a:lnTo>
                <a:lnTo>
                  <a:pt x="77" y="198"/>
                </a:lnTo>
                <a:lnTo>
                  <a:pt x="76" y="202"/>
                </a:lnTo>
                <a:lnTo>
                  <a:pt x="66" y="206"/>
                </a:lnTo>
                <a:lnTo>
                  <a:pt x="57" y="221"/>
                </a:lnTo>
                <a:lnTo>
                  <a:pt x="26" y="219"/>
                </a:lnTo>
                <a:lnTo>
                  <a:pt x="20" y="224"/>
                </a:lnTo>
                <a:lnTo>
                  <a:pt x="18" y="236"/>
                </a:lnTo>
                <a:lnTo>
                  <a:pt x="11" y="240"/>
                </a:lnTo>
                <a:lnTo>
                  <a:pt x="5" y="249"/>
                </a:lnTo>
                <a:lnTo>
                  <a:pt x="5" y="256"/>
                </a:lnTo>
                <a:lnTo>
                  <a:pt x="15" y="273"/>
                </a:lnTo>
                <a:lnTo>
                  <a:pt x="8" y="288"/>
                </a:lnTo>
                <a:lnTo>
                  <a:pt x="0" y="312"/>
                </a:lnTo>
                <a:lnTo>
                  <a:pt x="0" y="322"/>
                </a:lnTo>
                <a:lnTo>
                  <a:pt x="6" y="330"/>
                </a:lnTo>
                <a:lnTo>
                  <a:pt x="20" y="333"/>
                </a:lnTo>
                <a:lnTo>
                  <a:pt x="20" y="338"/>
                </a:lnTo>
                <a:lnTo>
                  <a:pt x="2" y="366"/>
                </a:lnTo>
                <a:lnTo>
                  <a:pt x="12" y="387"/>
                </a:lnTo>
                <a:lnTo>
                  <a:pt x="13" y="393"/>
                </a:lnTo>
                <a:lnTo>
                  <a:pt x="9" y="397"/>
                </a:lnTo>
                <a:lnTo>
                  <a:pt x="5" y="403"/>
                </a:lnTo>
                <a:lnTo>
                  <a:pt x="8" y="412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2" name="Freeform 162"/>
          <p:cNvSpPr>
            <a:spLocks/>
          </p:cNvSpPr>
          <p:nvPr/>
        </p:nvSpPr>
        <p:spPr bwMode="auto">
          <a:xfrm>
            <a:off x="8855075" y="3725863"/>
            <a:ext cx="747713" cy="1136650"/>
          </a:xfrm>
          <a:custGeom>
            <a:avLst/>
            <a:gdLst>
              <a:gd name="T0" fmla="*/ 0 w 429"/>
              <a:gd name="T1" fmla="*/ 0 h 632"/>
              <a:gd name="T2" fmla="*/ 6972 w 429"/>
              <a:gd name="T3" fmla="*/ 35970 h 632"/>
              <a:gd name="T4" fmla="*/ 3486 w 429"/>
              <a:gd name="T5" fmla="*/ 59350 h 632"/>
              <a:gd name="T6" fmla="*/ 12200 w 429"/>
              <a:gd name="T7" fmla="*/ 77335 h 632"/>
              <a:gd name="T8" fmla="*/ 29630 w 429"/>
              <a:gd name="T9" fmla="*/ 91723 h 632"/>
              <a:gd name="T10" fmla="*/ 55773 w 429"/>
              <a:gd name="T11" fmla="*/ 88126 h 632"/>
              <a:gd name="T12" fmla="*/ 80174 w 429"/>
              <a:gd name="T13" fmla="*/ 70141 h 632"/>
              <a:gd name="T14" fmla="*/ 94118 w 429"/>
              <a:gd name="T15" fmla="*/ 66544 h 632"/>
              <a:gd name="T16" fmla="*/ 115033 w 429"/>
              <a:gd name="T17" fmla="*/ 68343 h 632"/>
              <a:gd name="T18" fmla="*/ 132462 w 429"/>
              <a:gd name="T19" fmla="*/ 75537 h 632"/>
              <a:gd name="T20" fmla="*/ 151634 w 429"/>
              <a:gd name="T21" fmla="*/ 89925 h 632"/>
              <a:gd name="T22" fmla="*/ 174292 w 429"/>
              <a:gd name="T23" fmla="*/ 109708 h 632"/>
              <a:gd name="T24" fmla="*/ 186493 w 429"/>
              <a:gd name="T25" fmla="*/ 122298 h 632"/>
              <a:gd name="T26" fmla="*/ 195207 w 429"/>
              <a:gd name="T27" fmla="*/ 140283 h 632"/>
              <a:gd name="T28" fmla="*/ 202179 w 429"/>
              <a:gd name="T29" fmla="*/ 183447 h 632"/>
              <a:gd name="T30" fmla="*/ 203922 w 429"/>
              <a:gd name="T31" fmla="*/ 258984 h 632"/>
              <a:gd name="T32" fmla="*/ 196950 w 429"/>
              <a:gd name="T33" fmla="*/ 311140 h 632"/>
              <a:gd name="T34" fmla="*/ 216122 w 429"/>
              <a:gd name="T35" fmla="*/ 379483 h 632"/>
              <a:gd name="T36" fmla="*/ 238780 w 429"/>
              <a:gd name="T37" fmla="*/ 399266 h 632"/>
              <a:gd name="T38" fmla="*/ 273639 w 429"/>
              <a:gd name="T39" fmla="*/ 410057 h 632"/>
              <a:gd name="T40" fmla="*/ 306754 w 429"/>
              <a:gd name="T41" fmla="*/ 406460 h 632"/>
              <a:gd name="T42" fmla="*/ 339870 w 429"/>
              <a:gd name="T43" fmla="*/ 413654 h 632"/>
              <a:gd name="T44" fmla="*/ 364270 w 429"/>
              <a:gd name="T45" fmla="*/ 428042 h 632"/>
              <a:gd name="T46" fmla="*/ 376471 w 429"/>
              <a:gd name="T47" fmla="*/ 464012 h 632"/>
              <a:gd name="T48" fmla="*/ 393900 w 429"/>
              <a:gd name="T49" fmla="*/ 510773 h 632"/>
              <a:gd name="T50" fmla="*/ 409586 w 429"/>
              <a:gd name="T51" fmla="*/ 548542 h 632"/>
              <a:gd name="T52" fmla="*/ 446188 w 429"/>
              <a:gd name="T53" fmla="*/ 579116 h 632"/>
              <a:gd name="T54" fmla="*/ 488018 w 429"/>
              <a:gd name="T55" fmla="*/ 602496 h 632"/>
              <a:gd name="T56" fmla="*/ 522876 w 429"/>
              <a:gd name="T57" fmla="*/ 640265 h 632"/>
              <a:gd name="T58" fmla="*/ 545534 w 429"/>
              <a:gd name="T59" fmla="*/ 690623 h 632"/>
              <a:gd name="T60" fmla="*/ 564706 w 429"/>
              <a:gd name="T61" fmla="*/ 726593 h 632"/>
              <a:gd name="T62" fmla="*/ 634423 w 429"/>
              <a:gd name="T63" fmla="*/ 762563 h 632"/>
              <a:gd name="T64" fmla="*/ 669282 w 429"/>
              <a:gd name="T65" fmla="*/ 793137 h 632"/>
              <a:gd name="T66" fmla="*/ 693682 w 429"/>
              <a:gd name="T67" fmla="*/ 847092 h 632"/>
              <a:gd name="T68" fmla="*/ 723312 w 429"/>
              <a:gd name="T69" fmla="*/ 863278 h 632"/>
              <a:gd name="T70" fmla="*/ 745970 w 429"/>
              <a:gd name="T71" fmla="*/ 897450 h 632"/>
              <a:gd name="T72" fmla="*/ 738998 w 429"/>
              <a:gd name="T73" fmla="*/ 928024 h 632"/>
              <a:gd name="T74" fmla="*/ 725055 w 429"/>
              <a:gd name="T75" fmla="*/ 944211 h 632"/>
              <a:gd name="T76" fmla="*/ 702397 w 429"/>
              <a:gd name="T77" fmla="*/ 951405 h 632"/>
              <a:gd name="T78" fmla="*/ 679739 w 429"/>
              <a:gd name="T79" fmla="*/ 960397 h 632"/>
              <a:gd name="T80" fmla="*/ 662310 w 429"/>
              <a:gd name="T81" fmla="*/ 974785 h 632"/>
              <a:gd name="T82" fmla="*/ 637909 w 429"/>
              <a:gd name="T83" fmla="*/ 978382 h 632"/>
              <a:gd name="T84" fmla="*/ 597822 w 429"/>
              <a:gd name="T85" fmla="*/ 974785 h 632"/>
              <a:gd name="T86" fmla="*/ 585621 w 429"/>
              <a:gd name="T87" fmla="*/ 983778 h 632"/>
              <a:gd name="T88" fmla="*/ 580393 w 429"/>
              <a:gd name="T89" fmla="*/ 1005360 h 632"/>
              <a:gd name="T90" fmla="*/ 559478 w 429"/>
              <a:gd name="T91" fmla="*/ 1043128 h 632"/>
              <a:gd name="T92" fmla="*/ 536820 w 429"/>
              <a:gd name="T93" fmla="*/ 1062912 h 632"/>
              <a:gd name="T94" fmla="*/ 463617 w 429"/>
              <a:gd name="T95" fmla="*/ 1091688 h 632"/>
              <a:gd name="T96" fmla="*/ 427016 w 429"/>
              <a:gd name="T97" fmla="*/ 1100680 h 632"/>
              <a:gd name="T98" fmla="*/ 369499 w 429"/>
              <a:gd name="T99" fmla="*/ 1134852 h 63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29"/>
              <a:gd name="T151" fmla="*/ 0 h 632"/>
              <a:gd name="T152" fmla="*/ 429 w 429"/>
              <a:gd name="T153" fmla="*/ 632 h 63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29" h="632">
                <a:moveTo>
                  <a:pt x="0" y="0"/>
                </a:moveTo>
                <a:lnTo>
                  <a:pt x="4" y="20"/>
                </a:lnTo>
                <a:lnTo>
                  <a:pt x="2" y="33"/>
                </a:lnTo>
                <a:lnTo>
                  <a:pt x="7" y="43"/>
                </a:lnTo>
                <a:lnTo>
                  <a:pt x="17" y="51"/>
                </a:lnTo>
                <a:lnTo>
                  <a:pt x="32" y="49"/>
                </a:lnTo>
                <a:lnTo>
                  <a:pt x="46" y="39"/>
                </a:lnTo>
                <a:lnTo>
                  <a:pt x="54" y="37"/>
                </a:lnTo>
                <a:lnTo>
                  <a:pt x="66" y="38"/>
                </a:lnTo>
                <a:lnTo>
                  <a:pt x="76" y="42"/>
                </a:lnTo>
                <a:lnTo>
                  <a:pt x="87" y="50"/>
                </a:lnTo>
                <a:lnTo>
                  <a:pt x="100" y="61"/>
                </a:lnTo>
                <a:lnTo>
                  <a:pt x="107" y="68"/>
                </a:lnTo>
                <a:lnTo>
                  <a:pt x="112" y="78"/>
                </a:lnTo>
                <a:lnTo>
                  <a:pt x="116" y="102"/>
                </a:lnTo>
                <a:lnTo>
                  <a:pt x="117" y="144"/>
                </a:lnTo>
                <a:lnTo>
                  <a:pt x="113" y="173"/>
                </a:lnTo>
                <a:lnTo>
                  <a:pt x="124" y="211"/>
                </a:lnTo>
                <a:lnTo>
                  <a:pt x="137" y="222"/>
                </a:lnTo>
                <a:lnTo>
                  <a:pt x="157" y="228"/>
                </a:lnTo>
                <a:lnTo>
                  <a:pt x="176" y="226"/>
                </a:lnTo>
                <a:lnTo>
                  <a:pt x="195" y="230"/>
                </a:lnTo>
                <a:lnTo>
                  <a:pt x="209" y="238"/>
                </a:lnTo>
                <a:lnTo>
                  <a:pt x="216" y="258"/>
                </a:lnTo>
                <a:lnTo>
                  <a:pt x="226" y="284"/>
                </a:lnTo>
                <a:lnTo>
                  <a:pt x="235" y="305"/>
                </a:lnTo>
                <a:lnTo>
                  <a:pt x="256" y="322"/>
                </a:lnTo>
                <a:lnTo>
                  <a:pt x="280" y="335"/>
                </a:lnTo>
                <a:lnTo>
                  <a:pt x="300" y="356"/>
                </a:lnTo>
                <a:lnTo>
                  <a:pt x="313" y="384"/>
                </a:lnTo>
                <a:lnTo>
                  <a:pt x="324" y="404"/>
                </a:lnTo>
                <a:lnTo>
                  <a:pt x="364" y="424"/>
                </a:lnTo>
                <a:lnTo>
                  <a:pt x="384" y="441"/>
                </a:lnTo>
                <a:lnTo>
                  <a:pt x="398" y="471"/>
                </a:lnTo>
                <a:lnTo>
                  <a:pt x="415" y="480"/>
                </a:lnTo>
                <a:lnTo>
                  <a:pt x="428" y="499"/>
                </a:lnTo>
                <a:lnTo>
                  <a:pt x="424" y="516"/>
                </a:lnTo>
                <a:lnTo>
                  <a:pt x="416" y="525"/>
                </a:lnTo>
                <a:lnTo>
                  <a:pt x="403" y="529"/>
                </a:lnTo>
                <a:lnTo>
                  <a:pt x="390" y="534"/>
                </a:lnTo>
                <a:lnTo>
                  <a:pt x="380" y="542"/>
                </a:lnTo>
                <a:lnTo>
                  <a:pt x="366" y="544"/>
                </a:lnTo>
                <a:lnTo>
                  <a:pt x="343" y="542"/>
                </a:lnTo>
                <a:lnTo>
                  <a:pt x="336" y="547"/>
                </a:lnTo>
                <a:lnTo>
                  <a:pt x="333" y="559"/>
                </a:lnTo>
                <a:lnTo>
                  <a:pt x="321" y="580"/>
                </a:lnTo>
                <a:lnTo>
                  <a:pt x="308" y="591"/>
                </a:lnTo>
                <a:lnTo>
                  <a:pt x="266" y="607"/>
                </a:lnTo>
                <a:lnTo>
                  <a:pt x="245" y="612"/>
                </a:lnTo>
                <a:lnTo>
                  <a:pt x="212" y="631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3" name="Freeform 163"/>
          <p:cNvSpPr>
            <a:spLocks/>
          </p:cNvSpPr>
          <p:nvPr/>
        </p:nvSpPr>
        <p:spPr bwMode="auto">
          <a:xfrm>
            <a:off x="8866188" y="4860925"/>
            <a:ext cx="366712" cy="400050"/>
          </a:xfrm>
          <a:custGeom>
            <a:avLst/>
            <a:gdLst>
              <a:gd name="T0" fmla="*/ 364974 w 211"/>
              <a:gd name="T1" fmla="*/ 0 h 222"/>
              <a:gd name="T2" fmla="*/ 304145 w 211"/>
              <a:gd name="T3" fmla="*/ 64873 h 222"/>
              <a:gd name="T4" fmla="*/ 272862 w 211"/>
              <a:gd name="T5" fmla="*/ 77487 h 222"/>
              <a:gd name="T6" fmla="*/ 255482 w 211"/>
              <a:gd name="T7" fmla="*/ 86497 h 222"/>
              <a:gd name="T8" fmla="*/ 243316 w 211"/>
              <a:gd name="T9" fmla="*/ 102716 h 222"/>
              <a:gd name="T10" fmla="*/ 231150 w 211"/>
              <a:gd name="T11" fmla="*/ 135152 h 222"/>
              <a:gd name="T12" fmla="*/ 220722 w 211"/>
              <a:gd name="T13" fmla="*/ 149568 h 222"/>
              <a:gd name="T14" fmla="*/ 168583 w 211"/>
              <a:gd name="T15" fmla="*/ 178401 h 222"/>
              <a:gd name="T16" fmla="*/ 135562 w 211"/>
              <a:gd name="T17" fmla="*/ 192817 h 222"/>
              <a:gd name="T18" fmla="*/ 126872 w 211"/>
              <a:gd name="T19" fmla="*/ 203629 h 222"/>
              <a:gd name="T20" fmla="*/ 128610 w 211"/>
              <a:gd name="T21" fmla="*/ 261294 h 222"/>
              <a:gd name="T22" fmla="*/ 137300 w 211"/>
              <a:gd name="T23" fmla="*/ 291928 h 222"/>
              <a:gd name="T24" fmla="*/ 135562 w 211"/>
              <a:gd name="T25" fmla="*/ 311751 h 222"/>
              <a:gd name="T26" fmla="*/ 123396 w 211"/>
              <a:gd name="T27" fmla="*/ 344187 h 222"/>
              <a:gd name="T28" fmla="*/ 106016 w 211"/>
              <a:gd name="T29" fmla="*/ 353197 h 222"/>
              <a:gd name="T30" fmla="*/ 62567 w 211"/>
              <a:gd name="T31" fmla="*/ 354999 h 222"/>
              <a:gd name="T32" fmla="*/ 39973 w 211"/>
              <a:gd name="T33" fmla="*/ 365811 h 222"/>
              <a:gd name="T34" fmla="*/ 0 w 211"/>
              <a:gd name="T35" fmla="*/ 398248 h 2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11"/>
              <a:gd name="T55" fmla="*/ 0 h 222"/>
              <a:gd name="T56" fmla="*/ 211 w 211"/>
              <a:gd name="T57" fmla="*/ 222 h 2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11" h="222">
                <a:moveTo>
                  <a:pt x="210" y="0"/>
                </a:moveTo>
                <a:lnTo>
                  <a:pt x="175" y="36"/>
                </a:lnTo>
                <a:lnTo>
                  <a:pt x="157" y="43"/>
                </a:lnTo>
                <a:lnTo>
                  <a:pt x="147" y="48"/>
                </a:lnTo>
                <a:lnTo>
                  <a:pt x="140" y="57"/>
                </a:lnTo>
                <a:lnTo>
                  <a:pt x="133" y="75"/>
                </a:lnTo>
                <a:lnTo>
                  <a:pt x="127" y="83"/>
                </a:lnTo>
                <a:lnTo>
                  <a:pt x="97" y="99"/>
                </a:lnTo>
                <a:lnTo>
                  <a:pt x="78" y="107"/>
                </a:lnTo>
                <a:lnTo>
                  <a:pt x="73" y="113"/>
                </a:lnTo>
                <a:lnTo>
                  <a:pt x="74" y="145"/>
                </a:lnTo>
                <a:lnTo>
                  <a:pt x="79" y="162"/>
                </a:lnTo>
                <a:lnTo>
                  <a:pt x="78" y="173"/>
                </a:lnTo>
                <a:lnTo>
                  <a:pt x="71" y="191"/>
                </a:lnTo>
                <a:lnTo>
                  <a:pt x="61" y="196"/>
                </a:lnTo>
                <a:lnTo>
                  <a:pt x="36" y="197"/>
                </a:lnTo>
                <a:lnTo>
                  <a:pt x="23" y="203"/>
                </a:lnTo>
                <a:lnTo>
                  <a:pt x="0" y="221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4" name="Freeform 164"/>
          <p:cNvSpPr>
            <a:spLocks/>
          </p:cNvSpPr>
          <p:nvPr/>
        </p:nvSpPr>
        <p:spPr bwMode="auto">
          <a:xfrm>
            <a:off x="8299450" y="5259388"/>
            <a:ext cx="566738" cy="133350"/>
          </a:xfrm>
          <a:custGeom>
            <a:avLst/>
            <a:gdLst>
              <a:gd name="T0" fmla="*/ 564994 w 325"/>
              <a:gd name="T1" fmla="*/ 0 h 74"/>
              <a:gd name="T2" fmla="*/ 514424 w 325"/>
              <a:gd name="T3" fmla="*/ 21624 h 74"/>
              <a:gd name="T4" fmla="*/ 423746 w 325"/>
              <a:gd name="T5" fmla="*/ 28832 h 74"/>
              <a:gd name="T6" fmla="*/ 341787 w 325"/>
              <a:gd name="T7" fmla="*/ 73883 h 74"/>
              <a:gd name="T8" fmla="*/ 275522 w 325"/>
              <a:gd name="T9" fmla="*/ 131548 h 74"/>
              <a:gd name="T10" fmla="*/ 224951 w 325"/>
              <a:gd name="T11" fmla="*/ 99111 h 74"/>
              <a:gd name="T12" fmla="*/ 181356 w 325"/>
              <a:gd name="T13" fmla="*/ 81091 h 74"/>
              <a:gd name="T14" fmla="*/ 125554 w 325"/>
              <a:gd name="T15" fmla="*/ 64873 h 74"/>
              <a:gd name="T16" fmla="*/ 73240 w 325"/>
              <a:gd name="T17" fmla="*/ 59467 h 74"/>
              <a:gd name="T18" fmla="*/ 19182 w 325"/>
              <a:gd name="T19" fmla="*/ 63071 h 74"/>
              <a:gd name="T20" fmla="*/ 0 w 325"/>
              <a:gd name="T21" fmla="*/ 64873 h 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5"/>
              <a:gd name="T34" fmla="*/ 0 h 74"/>
              <a:gd name="T35" fmla="*/ 325 w 325"/>
              <a:gd name="T36" fmla="*/ 74 h 7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5" h="74">
                <a:moveTo>
                  <a:pt x="324" y="0"/>
                </a:moveTo>
                <a:lnTo>
                  <a:pt x="295" y="12"/>
                </a:lnTo>
                <a:lnTo>
                  <a:pt x="243" y="16"/>
                </a:lnTo>
                <a:lnTo>
                  <a:pt x="196" y="41"/>
                </a:lnTo>
                <a:lnTo>
                  <a:pt x="158" y="73"/>
                </a:lnTo>
                <a:lnTo>
                  <a:pt x="129" y="55"/>
                </a:lnTo>
                <a:lnTo>
                  <a:pt x="104" y="45"/>
                </a:lnTo>
                <a:lnTo>
                  <a:pt x="72" y="36"/>
                </a:lnTo>
                <a:lnTo>
                  <a:pt x="42" y="33"/>
                </a:lnTo>
                <a:lnTo>
                  <a:pt x="11" y="35"/>
                </a:lnTo>
                <a:lnTo>
                  <a:pt x="0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5" name="Freeform 165"/>
          <p:cNvSpPr>
            <a:spLocks/>
          </p:cNvSpPr>
          <p:nvPr/>
        </p:nvSpPr>
        <p:spPr bwMode="auto">
          <a:xfrm>
            <a:off x="739775" y="911225"/>
            <a:ext cx="7564438" cy="4694238"/>
          </a:xfrm>
          <a:custGeom>
            <a:avLst/>
            <a:gdLst>
              <a:gd name="T0" fmla="*/ 7562691 w 4330"/>
              <a:gd name="T1" fmla="*/ 4411756 h 2609"/>
              <a:gd name="T2" fmla="*/ 7505041 w 4330"/>
              <a:gd name="T3" fmla="*/ 4426150 h 2609"/>
              <a:gd name="T4" fmla="*/ 7457872 w 4330"/>
              <a:gd name="T5" fmla="*/ 4445942 h 2609"/>
              <a:gd name="T6" fmla="*/ 7414197 w 4330"/>
              <a:gd name="T7" fmla="*/ 4474730 h 2609"/>
              <a:gd name="T8" fmla="*/ 7379258 w 4330"/>
              <a:gd name="T9" fmla="*/ 4503518 h 2609"/>
              <a:gd name="T10" fmla="*/ 7347812 w 4330"/>
              <a:gd name="T11" fmla="*/ 4539503 h 2609"/>
              <a:gd name="T12" fmla="*/ 7319860 w 4330"/>
              <a:gd name="T13" fmla="*/ 4580885 h 2609"/>
              <a:gd name="T14" fmla="*/ 7290162 w 4330"/>
              <a:gd name="T15" fmla="*/ 4656454 h 2609"/>
              <a:gd name="T16" fmla="*/ 6942510 w 4330"/>
              <a:gd name="T17" fmla="*/ 4663651 h 2609"/>
              <a:gd name="T18" fmla="*/ 6734620 w 4330"/>
              <a:gd name="T19" fmla="*/ 4669049 h 2609"/>
              <a:gd name="T20" fmla="*/ 6572150 w 4330"/>
              <a:gd name="T21" fmla="*/ 4670848 h 2609"/>
              <a:gd name="T22" fmla="*/ 5981670 w 4330"/>
              <a:gd name="T23" fmla="*/ 4681643 h 2609"/>
              <a:gd name="T24" fmla="*/ 5406913 w 4330"/>
              <a:gd name="T25" fmla="*/ 4688840 h 2609"/>
              <a:gd name="T26" fmla="*/ 5022577 w 4330"/>
              <a:gd name="T27" fmla="*/ 4692439 h 2609"/>
              <a:gd name="T28" fmla="*/ 4701132 w 4330"/>
              <a:gd name="T29" fmla="*/ 4692439 h 2609"/>
              <a:gd name="T30" fmla="*/ 4253904 w 4330"/>
              <a:gd name="T31" fmla="*/ 4692439 h 2609"/>
              <a:gd name="T32" fmla="*/ 3717581 w 4330"/>
              <a:gd name="T33" fmla="*/ 4687041 h 2609"/>
              <a:gd name="T34" fmla="*/ 3485231 w 4330"/>
              <a:gd name="T35" fmla="*/ 4687041 h 2609"/>
              <a:gd name="T36" fmla="*/ 3282581 w 4330"/>
              <a:gd name="T37" fmla="*/ 4685242 h 2609"/>
              <a:gd name="T38" fmla="*/ 2908727 w 4330"/>
              <a:gd name="T39" fmla="*/ 4681643 h 2609"/>
              <a:gd name="T40" fmla="*/ 2627463 w 4330"/>
              <a:gd name="T41" fmla="*/ 4678045 h 2609"/>
              <a:gd name="T42" fmla="*/ 2141802 w 4330"/>
              <a:gd name="T43" fmla="*/ 4672647 h 2609"/>
              <a:gd name="T44" fmla="*/ 1729513 w 4330"/>
              <a:gd name="T45" fmla="*/ 4667249 h 2609"/>
              <a:gd name="T46" fmla="*/ 925901 w 4330"/>
              <a:gd name="T47" fmla="*/ 4651056 h 2609"/>
              <a:gd name="T48" fmla="*/ 0 w 4330"/>
              <a:gd name="T49" fmla="*/ 4624067 h 2609"/>
              <a:gd name="T50" fmla="*/ 13976 w 4330"/>
              <a:gd name="T51" fmla="*/ 4129274 h 2609"/>
              <a:gd name="T52" fmla="*/ 47169 w 4330"/>
              <a:gd name="T53" fmla="*/ 3073115 h 2609"/>
              <a:gd name="T54" fmla="*/ 71626 w 4330"/>
              <a:gd name="T55" fmla="*/ 2306636 h 2609"/>
              <a:gd name="T56" fmla="*/ 87349 w 4330"/>
              <a:gd name="T57" fmla="*/ 1747070 h 2609"/>
              <a:gd name="T58" fmla="*/ 110060 w 4330"/>
              <a:gd name="T59" fmla="*/ 1000382 h 2609"/>
              <a:gd name="T60" fmla="*/ 134518 w 4330"/>
              <a:gd name="T61" fmla="*/ 260891 h 2609"/>
              <a:gd name="T62" fmla="*/ 141506 w 4330"/>
              <a:gd name="T63" fmla="*/ 0 h 260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330"/>
              <a:gd name="T97" fmla="*/ 0 h 2609"/>
              <a:gd name="T98" fmla="*/ 4330 w 4330"/>
              <a:gd name="T99" fmla="*/ 2609 h 260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330" h="2609">
                <a:moveTo>
                  <a:pt x="4329" y="2452"/>
                </a:moveTo>
                <a:lnTo>
                  <a:pt x="4296" y="2460"/>
                </a:lnTo>
                <a:lnTo>
                  <a:pt x="4269" y="2471"/>
                </a:lnTo>
                <a:lnTo>
                  <a:pt x="4244" y="2487"/>
                </a:lnTo>
                <a:lnTo>
                  <a:pt x="4224" y="2503"/>
                </a:lnTo>
                <a:lnTo>
                  <a:pt x="4206" y="2523"/>
                </a:lnTo>
                <a:lnTo>
                  <a:pt x="4190" y="2546"/>
                </a:lnTo>
                <a:lnTo>
                  <a:pt x="4173" y="2588"/>
                </a:lnTo>
                <a:lnTo>
                  <a:pt x="3974" y="2592"/>
                </a:lnTo>
                <a:lnTo>
                  <a:pt x="3855" y="2595"/>
                </a:lnTo>
                <a:lnTo>
                  <a:pt x="3762" y="2596"/>
                </a:lnTo>
                <a:lnTo>
                  <a:pt x="3424" y="2602"/>
                </a:lnTo>
                <a:lnTo>
                  <a:pt x="3095" y="2606"/>
                </a:lnTo>
                <a:lnTo>
                  <a:pt x="2875" y="2608"/>
                </a:lnTo>
                <a:lnTo>
                  <a:pt x="2691" y="2608"/>
                </a:lnTo>
                <a:lnTo>
                  <a:pt x="2435" y="2608"/>
                </a:lnTo>
                <a:lnTo>
                  <a:pt x="2128" y="2605"/>
                </a:lnTo>
                <a:lnTo>
                  <a:pt x="1995" y="2605"/>
                </a:lnTo>
                <a:lnTo>
                  <a:pt x="1879" y="2604"/>
                </a:lnTo>
                <a:lnTo>
                  <a:pt x="1665" y="2602"/>
                </a:lnTo>
                <a:lnTo>
                  <a:pt x="1504" y="2600"/>
                </a:lnTo>
                <a:lnTo>
                  <a:pt x="1226" y="2597"/>
                </a:lnTo>
                <a:lnTo>
                  <a:pt x="990" y="2594"/>
                </a:lnTo>
                <a:lnTo>
                  <a:pt x="530" y="2585"/>
                </a:lnTo>
                <a:lnTo>
                  <a:pt x="0" y="2570"/>
                </a:lnTo>
                <a:lnTo>
                  <a:pt x="8" y="2295"/>
                </a:lnTo>
                <a:lnTo>
                  <a:pt x="27" y="1708"/>
                </a:lnTo>
                <a:lnTo>
                  <a:pt x="41" y="1282"/>
                </a:lnTo>
                <a:lnTo>
                  <a:pt x="50" y="971"/>
                </a:lnTo>
                <a:lnTo>
                  <a:pt x="63" y="556"/>
                </a:lnTo>
                <a:lnTo>
                  <a:pt x="77" y="145"/>
                </a:lnTo>
                <a:lnTo>
                  <a:pt x="8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6" name="Rectangle 166"/>
          <p:cNvSpPr>
            <a:spLocks noChangeArrowheads="1"/>
          </p:cNvSpPr>
          <p:nvPr/>
        </p:nvSpPr>
        <p:spPr bwMode="auto">
          <a:xfrm>
            <a:off x="1322388" y="757238"/>
            <a:ext cx="4556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ERIE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1100" b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17" name="Rectangle 167"/>
          <p:cNvSpPr>
            <a:spLocks noChangeArrowheads="1"/>
          </p:cNvSpPr>
          <p:nvPr/>
        </p:nvSpPr>
        <p:spPr bwMode="auto">
          <a:xfrm>
            <a:off x="953921" y="1185863"/>
            <a:ext cx="821072" cy="39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CRAWFORD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20</a:t>
            </a:r>
            <a:r>
              <a:rPr lang="en-US" sz="1100" dirty="0">
                <a:solidFill>
                  <a:srgbClr val="000000"/>
                </a:solidFill>
                <a:latin typeface="Times New Roman" pitchFamily="18" charset="0"/>
              </a:rPr>
              <a:t>     </a:t>
            </a:r>
          </a:p>
        </p:txBody>
      </p:sp>
      <p:sp>
        <p:nvSpPr>
          <p:cNvPr id="2218" name="Rectangle 168"/>
          <p:cNvSpPr>
            <a:spLocks noChangeArrowheads="1"/>
          </p:cNvSpPr>
          <p:nvPr/>
        </p:nvSpPr>
        <p:spPr bwMode="auto">
          <a:xfrm>
            <a:off x="2352675" y="1136650"/>
            <a:ext cx="66833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WARREN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62</a:t>
            </a:r>
          </a:p>
        </p:txBody>
      </p:sp>
      <p:sp>
        <p:nvSpPr>
          <p:cNvPr id="2219" name="Rectangle 169"/>
          <p:cNvSpPr>
            <a:spLocks noChangeArrowheads="1"/>
          </p:cNvSpPr>
          <p:nvPr/>
        </p:nvSpPr>
        <p:spPr bwMode="auto">
          <a:xfrm>
            <a:off x="2444750" y="1716088"/>
            <a:ext cx="65246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FOREST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27</a:t>
            </a:r>
          </a:p>
        </p:txBody>
      </p:sp>
      <p:sp>
        <p:nvSpPr>
          <p:cNvPr id="2220" name="Rectangle 170"/>
          <p:cNvSpPr>
            <a:spLocks noChangeArrowheads="1"/>
          </p:cNvSpPr>
          <p:nvPr/>
        </p:nvSpPr>
        <p:spPr bwMode="auto">
          <a:xfrm>
            <a:off x="3414713" y="1169988"/>
            <a:ext cx="6397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McKEAN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42</a:t>
            </a:r>
            <a:endParaRPr lang="en-US" sz="11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1" name="Rectangle 171"/>
          <p:cNvSpPr>
            <a:spLocks noChangeArrowheads="1"/>
          </p:cNvSpPr>
          <p:nvPr/>
        </p:nvSpPr>
        <p:spPr bwMode="auto">
          <a:xfrm>
            <a:off x="4411663" y="1301750"/>
            <a:ext cx="6254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POTTER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53</a:t>
            </a:r>
          </a:p>
        </p:txBody>
      </p:sp>
      <p:sp>
        <p:nvSpPr>
          <p:cNvPr id="2222" name="Rectangle 172"/>
          <p:cNvSpPr>
            <a:spLocks noChangeArrowheads="1"/>
          </p:cNvSpPr>
          <p:nvPr/>
        </p:nvSpPr>
        <p:spPr bwMode="auto">
          <a:xfrm>
            <a:off x="3937000" y="1951038"/>
            <a:ext cx="74136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CAMERON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2223" name="Rectangle 173"/>
          <p:cNvSpPr>
            <a:spLocks noChangeArrowheads="1"/>
          </p:cNvSpPr>
          <p:nvPr/>
        </p:nvSpPr>
        <p:spPr bwMode="auto">
          <a:xfrm>
            <a:off x="3387725" y="1939925"/>
            <a:ext cx="422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ELK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24</a:t>
            </a:r>
          </a:p>
        </p:txBody>
      </p:sp>
      <p:sp>
        <p:nvSpPr>
          <p:cNvPr id="2224" name="Rectangle 174"/>
          <p:cNvSpPr>
            <a:spLocks noChangeArrowheads="1"/>
          </p:cNvSpPr>
          <p:nvPr/>
        </p:nvSpPr>
        <p:spPr bwMode="auto">
          <a:xfrm>
            <a:off x="1589088" y="1806575"/>
            <a:ext cx="72548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VENANGO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61</a:t>
            </a:r>
          </a:p>
          <a:p>
            <a:pPr defTabSz="1019175"/>
            <a:endParaRPr lang="en-US" sz="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5" name="Rectangle 175"/>
          <p:cNvSpPr>
            <a:spLocks noChangeArrowheads="1"/>
          </p:cNvSpPr>
          <p:nvPr/>
        </p:nvSpPr>
        <p:spPr bwMode="auto">
          <a:xfrm>
            <a:off x="939800" y="2181225"/>
            <a:ext cx="6572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MERCER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43</a:t>
            </a:r>
          </a:p>
        </p:txBody>
      </p:sp>
      <p:sp>
        <p:nvSpPr>
          <p:cNvPr id="2226" name="Rectangle 176"/>
          <p:cNvSpPr>
            <a:spLocks noChangeArrowheads="1"/>
          </p:cNvSpPr>
          <p:nvPr/>
        </p:nvSpPr>
        <p:spPr bwMode="auto">
          <a:xfrm>
            <a:off x="3487738" y="5029200"/>
            <a:ext cx="7032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BEDFORD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227" name="Rectangle 177"/>
          <p:cNvSpPr>
            <a:spLocks noChangeArrowheads="1"/>
          </p:cNvSpPr>
          <p:nvPr/>
        </p:nvSpPr>
        <p:spPr bwMode="auto">
          <a:xfrm>
            <a:off x="3697648" y="3684588"/>
            <a:ext cx="712068" cy="47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       BLAIR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7</a:t>
            </a:r>
            <a:endParaRPr lang="en-US" sz="800" dirty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  <a:p>
            <a:pPr defTabSz="1019175"/>
            <a:endParaRPr lang="en-US" sz="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8" name="Rectangle 178"/>
          <p:cNvSpPr>
            <a:spLocks noChangeArrowheads="1"/>
          </p:cNvSpPr>
          <p:nvPr/>
        </p:nvSpPr>
        <p:spPr bwMode="auto">
          <a:xfrm>
            <a:off x="2630488" y="4919663"/>
            <a:ext cx="7731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SOMERSET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56</a:t>
            </a:r>
          </a:p>
        </p:txBody>
      </p:sp>
      <p:sp>
        <p:nvSpPr>
          <p:cNvPr id="2229" name="Rectangle 179"/>
          <p:cNvSpPr>
            <a:spLocks noChangeArrowheads="1"/>
          </p:cNvSpPr>
          <p:nvPr/>
        </p:nvSpPr>
        <p:spPr bwMode="auto">
          <a:xfrm>
            <a:off x="3143250" y="3930650"/>
            <a:ext cx="701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CAMBRIA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230" name="Rectangle 180"/>
          <p:cNvSpPr>
            <a:spLocks noChangeArrowheads="1"/>
          </p:cNvSpPr>
          <p:nvPr/>
        </p:nvSpPr>
        <p:spPr bwMode="auto">
          <a:xfrm>
            <a:off x="2673350" y="3432175"/>
            <a:ext cx="6508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INDIANA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32</a:t>
            </a:r>
          </a:p>
          <a:p>
            <a:pPr defTabSz="1019175"/>
            <a:endParaRPr lang="en-US" sz="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31" name="Rectangle 181"/>
          <p:cNvSpPr>
            <a:spLocks noChangeArrowheads="1"/>
          </p:cNvSpPr>
          <p:nvPr/>
        </p:nvSpPr>
        <p:spPr bwMode="auto">
          <a:xfrm>
            <a:off x="2009775" y="3284538"/>
            <a:ext cx="7921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ARMSTRONG</a:t>
            </a:r>
          </a:p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32" name="Rectangle 182"/>
          <p:cNvSpPr>
            <a:spLocks noChangeArrowheads="1"/>
          </p:cNvSpPr>
          <p:nvPr/>
        </p:nvSpPr>
        <p:spPr bwMode="auto">
          <a:xfrm>
            <a:off x="1379538" y="3016250"/>
            <a:ext cx="6254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BUTLER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233" name="Rectangle 183"/>
          <p:cNvSpPr>
            <a:spLocks noChangeArrowheads="1"/>
          </p:cNvSpPr>
          <p:nvPr/>
        </p:nvSpPr>
        <p:spPr bwMode="auto">
          <a:xfrm>
            <a:off x="765175" y="2697163"/>
            <a:ext cx="72548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700" dirty="0">
                <a:solidFill>
                  <a:srgbClr val="000000"/>
                </a:solidFill>
                <a:latin typeface="Times New Roman" pitchFamily="18" charset="0"/>
              </a:rPr>
              <a:t>LAWRENCE</a:t>
            </a:r>
          </a:p>
          <a:p>
            <a:pPr defTabSz="1019175"/>
            <a:r>
              <a:rPr lang="en-US" sz="700" dirty="0">
                <a:solidFill>
                  <a:srgbClr val="000000"/>
                </a:solidFill>
                <a:latin typeface="Times New Roman" pitchFamily="18" charset="0"/>
              </a:rPr>
              <a:t>37</a:t>
            </a:r>
          </a:p>
        </p:txBody>
      </p:sp>
      <p:sp>
        <p:nvSpPr>
          <p:cNvPr id="2234" name="Rectangle 184"/>
          <p:cNvSpPr>
            <a:spLocks noChangeArrowheads="1"/>
          </p:cNvSpPr>
          <p:nvPr/>
        </p:nvSpPr>
        <p:spPr bwMode="auto">
          <a:xfrm>
            <a:off x="757238" y="3459163"/>
            <a:ext cx="63023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BEAVER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235" name="Rectangle 185"/>
          <p:cNvSpPr>
            <a:spLocks noChangeArrowheads="1"/>
          </p:cNvSpPr>
          <p:nvPr/>
        </p:nvSpPr>
        <p:spPr bwMode="auto">
          <a:xfrm>
            <a:off x="1164849" y="3683102"/>
            <a:ext cx="864352" cy="596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       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ALLEGHENY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defTabSz="1019175"/>
            <a:endParaRPr lang="en-US" sz="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36" name="Rectangle 186"/>
          <p:cNvSpPr>
            <a:spLocks noChangeArrowheads="1"/>
          </p:cNvSpPr>
          <p:nvPr/>
        </p:nvSpPr>
        <p:spPr bwMode="auto">
          <a:xfrm>
            <a:off x="766763" y="4535488"/>
            <a:ext cx="930275" cy="34607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WASHINGTON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63</a:t>
            </a:r>
          </a:p>
        </p:txBody>
      </p:sp>
      <p:sp>
        <p:nvSpPr>
          <p:cNvPr id="2237" name="Rectangle 187"/>
          <p:cNvSpPr>
            <a:spLocks noChangeArrowheads="1"/>
          </p:cNvSpPr>
          <p:nvPr/>
        </p:nvSpPr>
        <p:spPr bwMode="auto">
          <a:xfrm>
            <a:off x="854075" y="5165725"/>
            <a:ext cx="6365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GREENE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2238" name="Rectangle 188"/>
          <p:cNvSpPr>
            <a:spLocks noChangeArrowheads="1"/>
          </p:cNvSpPr>
          <p:nvPr/>
        </p:nvSpPr>
        <p:spPr bwMode="auto">
          <a:xfrm>
            <a:off x="1757363" y="5175250"/>
            <a:ext cx="68738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FAYETTE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26</a:t>
            </a:r>
            <a:endParaRPr lang="en-US" sz="80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  <a:p>
            <a:pPr defTabSz="1019175"/>
            <a:endParaRPr lang="en-US" sz="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39" name="Rectangle 189"/>
          <p:cNvSpPr>
            <a:spLocks noChangeArrowheads="1"/>
          </p:cNvSpPr>
          <p:nvPr/>
        </p:nvSpPr>
        <p:spPr bwMode="auto">
          <a:xfrm>
            <a:off x="1892300" y="4289425"/>
            <a:ext cx="11049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WESTMORELAND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65</a:t>
            </a:r>
          </a:p>
        </p:txBody>
      </p:sp>
      <p:sp>
        <p:nvSpPr>
          <p:cNvPr id="2240" name="Rectangle 190"/>
          <p:cNvSpPr>
            <a:spLocks noChangeArrowheads="1"/>
          </p:cNvSpPr>
          <p:nvPr/>
        </p:nvSpPr>
        <p:spPr bwMode="auto">
          <a:xfrm>
            <a:off x="2738438" y="2392363"/>
            <a:ext cx="8001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JEFFERSON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33</a:t>
            </a:r>
          </a:p>
        </p:txBody>
      </p:sp>
      <p:sp>
        <p:nvSpPr>
          <p:cNvPr id="2241" name="Rectangle 191"/>
          <p:cNvSpPr>
            <a:spLocks noChangeArrowheads="1"/>
          </p:cNvSpPr>
          <p:nvPr/>
        </p:nvSpPr>
        <p:spPr bwMode="auto">
          <a:xfrm>
            <a:off x="4783138" y="2349500"/>
            <a:ext cx="68103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CLINTON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2242" name="Rectangle 192"/>
          <p:cNvSpPr>
            <a:spLocks noChangeArrowheads="1"/>
          </p:cNvSpPr>
          <p:nvPr/>
        </p:nvSpPr>
        <p:spPr bwMode="auto">
          <a:xfrm>
            <a:off x="5580028" y="1939925"/>
            <a:ext cx="793820" cy="47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LYCOMING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41</a:t>
            </a:r>
          </a:p>
          <a:p>
            <a:pPr defTabSz="1019175"/>
            <a:endParaRPr lang="en-US" sz="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43" name="Rectangle 193"/>
          <p:cNvSpPr>
            <a:spLocks noChangeArrowheads="1"/>
          </p:cNvSpPr>
          <p:nvPr/>
        </p:nvSpPr>
        <p:spPr bwMode="auto">
          <a:xfrm>
            <a:off x="6489700" y="1941513"/>
            <a:ext cx="73183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SULLIVAN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57</a:t>
            </a:r>
          </a:p>
        </p:txBody>
      </p:sp>
      <p:sp>
        <p:nvSpPr>
          <p:cNvPr id="2244" name="Rectangle 194"/>
          <p:cNvSpPr>
            <a:spLocks noChangeArrowheads="1"/>
          </p:cNvSpPr>
          <p:nvPr/>
        </p:nvSpPr>
        <p:spPr bwMode="auto">
          <a:xfrm>
            <a:off x="5434013" y="1284288"/>
            <a:ext cx="5461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TIOGA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59</a:t>
            </a:r>
          </a:p>
        </p:txBody>
      </p:sp>
      <p:sp>
        <p:nvSpPr>
          <p:cNvPr id="2245" name="Rectangle 195"/>
          <p:cNvSpPr>
            <a:spLocks noChangeArrowheads="1"/>
          </p:cNvSpPr>
          <p:nvPr/>
        </p:nvSpPr>
        <p:spPr bwMode="auto">
          <a:xfrm>
            <a:off x="6423025" y="1236663"/>
            <a:ext cx="7810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BRADFORD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246" name="Rectangle 196"/>
          <p:cNvSpPr>
            <a:spLocks noChangeArrowheads="1"/>
          </p:cNvSpPr>
          <p:nvPr/>
        </p:nvSpPr>
        <p:spPr bwMode="auto">
          <a:xfrm>
            <a:off x="8399463" y="1473200"/>
            <a:ext cx="5953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WAYNE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64</a:t>
            </a:r>
          </a:p>
        </p:txBody>
      </p:sp>
      <p:sp>
        <p:nvSpPr>
          <p:cNvPr id="2247" name="Rectangle 197"/>
          <p:cNvSpPr>
            <a:spLocks noChangeArrowheads="1"/>
          </p:cNvSpPr>
          <p:nvPr/>
        </p:nvSpPr>
        <p:spPr bwMode="auto">
          <a:xfrm>
            <a:off x="7239159" y="1600200"/>
            <a:ext cx="753746" cy="34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WYOMING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66</a:t>
            </a:r>
            <a:endParaRPr lang="en-US" sz="800" dirty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2248" name="Rectangle 198"/>
          <p:cNvSpPr>
            <a:spLocks noChangeArrowheads="1"/>
          </p:cNvSpPr>
          <p:nvPr/>
        </p:nvSpPr>
        <p:spPr bwMode="auto">
          <a:xfrm>
            <a:off x="8829675" y="2108200"/>
            <a:ext cx="4556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PIKE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52</a:t>
            </a:r>
          </a:p>
        </p:txBody>
      </p:sp>
      <p:sp>
        <p:nvSpPr>
          <p:cNvPr id="2249" name="Rectangle 199"/>
          <p:cNvSpPr>
            <a:spLocks noChangeArrowheads="1"/>
          </p:cNvSpPr>
          <p:nvPr/>
        </p:nvSpPr>
        <p:spPr bwMode="auto">
          <a:xfrm>
            <a:off x="7264400" y="2589213"/>
            <a:ext cx="698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LUZERNE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2250" name="Rectangle 200"/>
          <p:cNvSpPr>
            <a:spLocks noChangeArrowheads="1"/>
          </p:cNvSpPr>
          <p:nvPr/>
        </p:nvSpPr>
        <p:spPr bwMode="auto">
          <a:xfrm>
            <a:off x="8324850" y="2679700"/>
            <a:ext cx="674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MONROE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45</a:t>
            </a:r>
          </a:p>
        </p:txBody>
      </p:sp>
      <p:sp>
        <p:nvSpPr>
          <p:cNvPr id="2251" name="Rectangle 201"/>
          <p:cNvSpPr>
            <a:spLocks noChangeArrowheads="1"/>
          </p:cNvSpPr>
          <p:nvPr/>
        </p:nvSpPr>
        <p:spPr bwMode="auto">
          <a:xfrm>
            <a:off x="6756400" y="3584575"/>
            <a:ext cx="8858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SCHUYLKILL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54</a:t>
            </a:r>
          </a:p>
        </p:txBody>
      </p:sp>
      <p:sp>
        <p:nvSpPr>
          <p:cNvPr id="2252" name="Rectangle 202"/>
          <p:cNvSpPr>
            <a:spLocks noChangeArrowheads="1"/>
          </p:cNvSpPr>
          <p:nvPr/>
        </p:nvSpPr>
        <p:spPr bwMode="auto">
          <a:xfrm>
            <a:off x="7702550" y="3044825"/>
            <a:ext cx="6461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CARBON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13</a:t>
            </a:r>
          </a:p>
        </p:txBody>
      </p:sp>
      <p:sp>
        <p:nvSpPr>
          <p:cNvPr id="2253" name="Rectangle 203"/>
          <p:cNvSpPr>
            <a:spLocks noChangeArrowheads="1"/>
          </p:cNvSpPr>
          <p:nvPr/>
        </p:nvSpPr>
        <p:spPr bwMode="auto">
          <a:xfrm>
            <a:off x="7778750" y="3490913"/>
            <a:ext cx="715963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LEHIGH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39</a:t>
            </a:r>
          </a:p>
          <a:p>
            <a:pPr defTabSz="1019175"/>
            <a:endParaRPr lang="en-US" sz="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" name="Rectangle 204"/>
          <p:cNvSpPr>
            <a:spLocks noChangeArrowheads="1"/>
          </p:cNvSpPr>
          <p:nvPr/>
        </p:nvSpPr>
        <p:spPr bwMode="auto">
          <a:xfrm>
            <a:off x="6616700" y="2676525"/>
            <a:ext cx="7032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COLUMBIA</a:t>
            </a:r>
          </a:p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19</a:t>
            </a:r>
          </a:p>
        </p:txBody>
      </p:sp>
      <p:sp>
        <p:nvSpPr>
          <p:cNvPr id="2255" name="Rectangle 205"/>
          <p:cNvSpPr>
            <a:spLocks noChangeArrowheads="1"/>
          </p:cNvSpPr>
          <p:nvPr/>
        </p:nvSpPr>
        <p:spPr bwMode="auto">
          <a:xfrm>
            <a:off x="8521700" y="3935413"/>
            <a:ext cx="5572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BUCKS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256" name="Rectangle 206"/>
          <p:cNvSpPr>
            <a:spLocks noChangeArrowheads="1"/>
          </p:cNvSpPr>
          <p:nvPr/>
        </p:nvSpPr>
        <p:spPr bwMode="auto">
          <a:xfrm>
            <a:off x="7493000" y="4019550"/>
            <a:ext cx="5524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BERKS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257" name="Rectangle 207"/>
          <p:cNvSpPr>
            <a:spLocks noChangeArrowheads="1"/>
          </p:cNvSpPr>
          <p:nvPr/>
        </p:nvSpPr>
        <p:spPr bwMode="auto">
          <a:xfrm>
            <a:off x="7762875" y="4840288"/>
            <a:ext cx="69373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CHESTER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258" name="Rectangle 208"/>
          <p:cNvSpPr>
            <a:spLocks noChangeArrowheads="1"/>
          </p:cNvSpPr>
          <p:nvPr/>
        </p:nvSpPr>
        <p:spPr bwMode="auto">
          <a:xfrm>
            <a:off x="6881813" y="4745038"/>
            <a:ext cx="83343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LANCASTER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36</a:t>
            </a:r>
          </a:p>
        </p:txBody>
      </p:sp>
      <p:sp>
        <p:nvSpPr>
          <p:cNvPr id="2259" name="Rectangle 210"/>
          <p:cNvSpPr>
            <a:spLocks noChangeArrowheads="1"/>
          </p:cNvSpPr>
          <p:nvPr/>
        </p:nvSpPr>
        <p:spPr bwMode="auto">
          <a:xfrm>
            <a:off x="6373813" y="5157788"/>
            <a:ext cx="5111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YORK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67</a:t>
            </a:r>
          </a:p>
        </p:txBody>
      </p:sp>
      <p:sp>
        <p:nvSpPr>
          <p:cNvPr id="2260" name="Rectangle 211"/>
          <p:cNvSpPr>
            <a:spLocks noChangeArrowheads="1"/>
          </p:cNvSpPr>
          <p:nvPr/>
        </p:nvSpPr>
        <p:spPr bwMode="auto">
          <a:xfrm>
            <a:off x="6600825" y="4081463"/>
            <a:ext cx="6429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LEBANON</a:t>
            </a:r>
          </a:p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38</a:t>
            </a:r>
          </a:p>
        </p:txBody>
      </p:sp>
      <p:sp>
        <p:nvSpPr>
          <p:cNvPr id="2261" name="Rectangle 212"/>
          <p:cNvSpPr>
            <a:spLocks noChangeArrowheads="1"/>
          </p:cNvSpPr>
          <p:nvPr/>
        </p:nvSpPr>
        <p:spPr bwMode="auto">
          <a:xfrm>
            <a:off x="5470525" y="4105275"/>
            <a:ext cx="5556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PERRY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2262" name="Rectangle 213"/>
          <p:cNvSpPr>
            <a:spLocks noChangeArrowheads="1"/>
          </p:cNvSpPr>
          <p:nvPr/>
        </p:nvSpPr>
        <p:spPr bwMode="auto">
          <a:xfrm>
            <a:off x="5295900" y="4478338"/>
            <a:ext cx="944563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CUMBERLAND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21</a:t>
            </a:r>
          </a:p>
          <a:p>
            <a:pPr defTabSz="1019175"/>
            <a:endParaRPr lang="en-US" sz="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63" name="Rectangle 214"/>
          <p:cNvSpPr>
            <a:spLocks noChangeArrowheads="1"/>
          </p:cNvSpPr>
          <p:nvPr/>
        </p:nvSpPr>
        <p:spPr bwMode="auto">
          <a:xfrm>
            <a:off x="5983288" y="3706813"/>
            <a:ext cx="800100" cy="9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559" tIns="51280" rIns="102559" bIns="51280">
            <a:spAutoFit/>
          </a:bodyPr>
          <a:lstStyle/>
          <a:p>
            <a:pPr defTabSz="1019175"/>
            <a:r>
              <a:rPr lang="en-US" sz="700" dirty="0">
                <a:solidFill>
                  <a:srgbClr val="000000"/>
                </a:solidFill>
                <a:latin typeface="Times New Roman" pitchFamily="18" charset="0"/>
              </a:rPr>
              <a:t>   </a:t>
            </a:r>
          </a:p>
          <a:p>
            <a:pPr defTabSz="1019175"/>
            <a:r>
              <a:rPr lang="en-US" sz="700" dirty="0">
                <a:solidFill>
                  <a:srgbClr val="000000"/>
                </a:solidFill>
                <a:latin typeface="Times New Roman" pitchFamily="18" charset="0"/>
              </a:rPr>
              <a:t>DAUPHIN</a:t>
            </a:r>
          </a:p>
          <a:p>
            <a:pPr defTabSz="1019175"/>
            <a:r>
              <a:rPr lang="en-US" sz="700" dirty="0">
                <a:solidFill>
                  <a:srgbClr val="000000"/>
                </a:solidFill>
                <a:latin typeface="Times New Roman" pitchFamily="18" charset="0"/>
              </a:rPr>
              <a:t> 22 </a:t>
            </a:r>
          </a:p>
          <a:p>
            <a:pPr defTabSz="1019175"/>
            <a:endParaRPr lang="en-US" sz="800" dirty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  <a:p>
            <a:pPr defTabSz="1019175"/>
            <a:endParaRPr lang="en-US" sz="800" dirty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  <a:p>
            <a:pPr defTabSz="1019175"/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  </a:t>
            </a:r>
            <a:endParaRPr lang="en-US" sz="7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1019175"/>
            <a:endParaRPr lang="en-US" sz="7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64" name="Rectangle 215"/>
          <p:cNvSpPr>
            <a:spLocks noChangeArrowheads="1"/>
          </p:cNvSpPr>
          <p:nvPr/>
        </p:nvSpPr>
        <p:spPr bwMode="auto">
          <a:xfrm rot="-1860000">
            <a:off x="5113338" y="3821113"/>
            <a:ext cx="809625" cy="223837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JUNIATA  34</a:t>
            </a:r>
          </a:p>
        </p:txBody>
      </p:sp>
      <p:sp>
        <p:nvSpPr>
          <p:cNvPr id="2265" name="Rectangle 216"/>
          <p:cNvSpPr>
            <a:spLocks noChangeArrowheads="1"/>
          </p:cNvSpPr>
          <p:nvPr/>
        </p:nvSpPr>
        <p:spPr bwMode="auto">
          <a:xfrm rot="-2220000">
            <a:off x="4837113" y="3638550"/>
            <a:ext cx="798512" cy="223838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MIFFLIN  44</a:t>
            </a:r>
          </a:p>
        </p:txBody>
      </p:sp>
      <p:sp>
        <p:nvSpPr>
          <p:cNvPr id="2266" name="Rectangle 217"/>
          <p:cNvSpPr>
            <a:spLocks noChangeArrowheads="1"/>
          </p:cNvSpPr>
          <p:nvPr/>
        </p:nvSpPr>
        <p:spPr bwMode="auto">
          <a:xfrm>
            <a:off x="5792788" y="2949575"/>
            <a:ext cx="5445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UNION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60</a:t>
            </a:r>
          </a:p>
        </p:txBody>
      </p:sp>
      <p:sp>
        <p:nvSpPr>
          <p:cNvPr id="2267" name="Rectangle 218"/>
          <p:cNvSpPr>
            <a:spLocks noChangeArrowheads="1"/>
          </p:cNvSpPr>
          <p:nvPr/>
        </p:nvSpPr>
        <p:spPr bwMode="auto">
          <a:xfrm>
            <a:off x="5676900" y="3287713"/>
            <a:ext cx="623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SNYDER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55</a:t>
            </a:r>
          </a:p>
        </p:txBody>
      </p:sp>
      <p:sp>
        <p:nvSpPr>
          <p:cNvPr id="2268" name="Rectangle 219"/>
          <p:cNvSpPr>
            <a:spLocks noChangeArrowheads="1"/>
          </p:cNvSpPr>
          <p:nvPr/>
        </p:nvSpPr>
        <p:spPr bwMode="auto">
          <a:xfrm>
            <a:off x="4578350" y="3032125"/>
            <a:ext cx="63023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CENTRE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14</a:t>
            </a:r>
          </a:p>
        </p:txBody>
      </p:sp>
      <p:sp>
        <p:nvSpPr>
          <p:cNvPr id="2269" name="Rectangle 220"/>
          <p:cNvSpPr>
            <a:spLocks noChangeArrowheads="1"/>
          </p:cNvSpPr>
          <p:nvPr/>
        </p:nvSpPr>
        <p:spPr bwMode="auto">
          <a:xfrm>
            <a:off x="5527675" y="5172075"/>
            <a:ext cx="5778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ADAMS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270" name="Rectangle 221"/>
          <p:cNvSpPr>
            <a:spLocks noChangeArrowheads="1"/>
          </p:cNvSpPr>
          <p:nvPr/>
        </p:nvSpPr>
        <p:spPr bwMode="auto">
          <a:xfrm>
            <a:off x="4689475" y="5065713"/>
            <a:ext cx="7477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FRANKLIN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28</a:t>
            </a:r>
          </a:p>
        </p:txBody>
      </p:sp>
      <p:sp>
        <p:nvSpPr>
          <p:cNvPr id="2271" name="Rectangle 222"/>
          <p:cNvSpPr>
            <a:spLocks noChangeArrowheads="1"/>
          </p:cNvSpPr>
          <p:nvPr/>
        </p:nvSpPr>
        <p:spPr bwMode="auto">
          <a:xfrm>
            <a:off x="4162425" y="5056188"/>
            <a:ext cx="5746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FULTON</a:t>
            </a:r>
          </a:p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29</a:t>
            </a:r>
          </a:p>
        </p:txBody>
      </p:sp>
      <p:sp>
        <p:nvSpPr>
          <p:cNvPr id="2272" name="Rectangle 223"/>
          <p:cNvSpPr>
            <a:spLocks noChangeArrowheads="1"/>
          </p:cNvSpPr>
          <p:nvPr/>
        </p:nvSpPr>
        <p:spPr bwMode="auto">
          <a:xfrm>
            <a:off x="4213225" y="4338638"/>
            <a:ext cx="82708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HUNTINGDON</a:t>
            </a:r>
          </a:p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31</a:t>
            </a:r>
          </a:p>
        </p:txBody>
      </p:sp>
      <p:sp>
        <p:nvSpPr>
          <p:cNvPr id="2273" name="Rectangle 224"/>
          <p:cNvSpPr>
            <a:spLocks noChangeArrowheads="1"/>
          </p:cNvSpPr>
          <p:nvPr/>
        </p:nvSpPr>
        <p:spPr bwMode="auto">
          <a:xfrm>
            <a:off x="3443288" y="2706688"/>
            <a:ext cx="8731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CLEARFIELD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  <a:p>
            <a:pPr defTabSz="1019175"/>
            <a:endParaRPr lang="en-US" sz="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74" name="Rectangle 225"/>
          <p:cNvSpPr>
            <a:spLocks noChangeArrowheads="1"/>
          </p:cNvSpPr>
          <p:nvPr/>
        </p:nvSpPr>
        <p:spPr bwMode="auto">
          <a:xfrm>
            <a:off x="2108200" y="2484438"/>
            <a:ext cx="685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CLARION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2275" name="Rectangle 229"/>
          <p:cNvSpPr>
            <a:spLocks noChangeArrowheads="1"/>
          </p:cNvSpPr>
          <p:nvPr/>
        </p:nvSpPr>
        <p:spPr bwMode="auto">
          <a:xfrm>
            <a:off x="7397750" y="1135063"/>
            <a:ext cx="98583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SUSQUEHANNA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58</a:t>
            </a:r>
          </a:p>
        </p:txBody>
      </p:sp>
      <p:sp>
        <p:nvSpPr>
          <p:cNvPr id="2276" name="Line 255"/>
          <p:cNvSpPr>
            <a:spLocks noChangeShapeType="1"/>
          </p:cNvSpPr>
          <p:nvPr/>
        </p:nvSpPr>
        <p:spPr bwMode="auto">
          <a:xfrm flipH="1">
            <a:off x="6291263" y="3740150"/>
            <a:ext cx="3175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77" name="Freeform 262"/>
          <p:cNvSpPr>
            <a:spLocks/>
          </p:cNvSpPr>
          <p:nvPr/>
        </p:nvSpPr>
        <p:spPr bwMode="auto">
          <a:xfrm>
            <a:off x="1443038" y="342900"/>
            <a:ext cx="7575550" cy="1387475"/>
          </a:xfrm>
          <a:custGeom>
            <a:avLst/>
            <a:gdLst>
              <a:gd name="T0" fmla="*/ 0 w 4339"/>
              <a:gd name="T1" fmla="*/ 296546 h 772"/>
              <a:gd name="T2" fmla="*/ 139674 w 4339"/>
              <a:gd name="T3" fmla="*/ 231845 h 772"/>
              <a:gd name="T4" fmla="*/ 338709 w 4339"/>
              <a:gd name="T5" fmla="*/ 122213 h 772"/>
              <a:gd name="T6" fmla="*/ 422513 w 4339"/>
              <a:gd name="T7" fmla="*/ 75484 h 772"/>
              <a:gd name="T8" fmla="*/ 469653 w 4339"/>
              <a:gd name="T9" fmla="*/ 50323 h 772"/>
              <a:gd name="T10" fmla="*/ 562186 w 4339"/>
              <a:gd name="T11" fmla="*/ 0 h 772"/>
              <a:gd name="T12" fmla="*/ 549965 w 4339"/>
              <a:gd name="T13" fmla="*/ 555349 h 772"/>
              <a:gd name="T14" fmla="*/ 2865055 w 4339"/>
              <a:gd name="T15" fmla="*/ 593092 h 772"/>
              <a:gd name="T16" fmla="*/ 4759379 w 4339"/>
              <a:gd name="T17" fmla="*/ 585903 h 772"/>
              <a:gd name="T18" fmla="*/ 5922162 w 4339"/>
              <a:gd name="T19" fmla="*/ 576916 h 772"/>
              <a:gd name="T20" fmla="*/ 7079707 w 4339"/>
              <a:gd name="T21" fmla="*/ 539174 h 772"/>
              <a:gd name="T22" fmla="*/ 7116371 w 4339"/>
              <a:gd name="T23" fmla="*/ 553552 h 772"/>
              <a:gd name="T24" fmla="*/ 7114625 w 4339"/>
              <a:gd name="T25" fmla="*/ 596686 h 772"/>
              <a:gd name="T26" fmla="*/ 7156529 w 4339"/>
              <a:gd name="T27" fmla="*/ 647009 h 772"/>
              <a:gd name="T28" fmla="*/ 7177480 w 4339"/>
              <a:gd name="T29" fmla="*/ 643415 h 772"/>
              <a:gd name="T30" fmla="*/ 7212399 w 4339"/>
              <a:gd name="T31" fmla="*/ 675765 h 772"/>
              <a:gd name="T32" fmla="*/ 7229858 w 4339"/>
              <a:gd name="T33" fmla="*/ 747655 h 772"/>
              <a:gd name="T34" fmla="*/ 7236842 w 4339"/>
              <a:gd name="T35" fmla="*/ 805167 h 772"/>
              <a:gd name="T36" fmla="*/ 7268268 w 4339"/>
              <a:gd name="T37" fmla="*/ 823139 h 772"/>
              <a:gd name="T38" fmla="*/ 7306678 w 4339"/>
              <a:gd name="T39" fmla="*/ 815950 h 772"/>
              <a:gd name="T40" fmla="*/ 7332867 w 4339"/>
              <a:gd name="T41" fmla="*/ 801572 h 772"/>
              <a:gd name="T42" fmla="*/ 7392228 w 4339"/>
              <a:gd name="T43" fmla="*/ 819545 h 772"/>
              <a:gd name="T44" fmla="*/ 7448098 w 4339"/>
              <a:gd name="T45" fmla="*/ 848301 h 772"/>
              <a:gd name="T46" fmla="*/ 7472541 w 4339"/>
              <a:gd name="T47" fmla="*/ 891435 h 772"/>
              <a:gd name="T48" fmla="*/ 7503967 w 4339"/>
              <a:gd name="T49" fmla="*/ 916596 h 772"/>
              <a:gd name="T50" fmla="*/ 7517935 w 4339"/>
              <a:gd name="T51" fmla="*/ 952541 h 772"/>
              <a:gd name="T52" fmla="*/ 7490000 w 4339"/>
              <a:gd name="T53" fmla="*/ 988486 h 772"/>
              <a:gd name="T54" fmla="*/ 7531902 w 4339"/>
              <a:gd name="T55" fmla="*/ 1010053 h 772"/>
              <a:gd name="T56" fmla="*/ 7559837 w 4339"/>
              <a:gd name="T57" fmla="*/ 1078349 h 772"/>
              <a:gd name="T58" fmla="*/ 7573804 w 4339"/>
              <a:gd name="T59" fmla="*/ 1243695 h 772"/>
              <a:gd name="T60" fmla="*/ 7566820 w 4339"/>
              <a:gd name="T61" fmla="*/ 1310193 h 772"/>
              <a:gd name="T62" fmla="*/ 7542378 w 4339"/>
              <a:gd name="T63" fmla="*/ 1335355 h 772"/>
              <a:gd name="T64" fmla="*/ 7572058 w 4339"/>
              <a:gd name="T65" fmla="*/ 1385678 h 7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339"/>
              <a:gd name="T100" fmla="*/ 0 h 772"/>
              <a:gd name="T101" fmla="*/ 4339 w 4339"/>
              <a:gd name="T102" fmla="*/ 772 h 77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339" h="772">
                <a:moveTo>
                  <a:pt x="0" y="165"/>
                </a:moveTo>
                <a:lnTo>
                  <a:pt x="80" y="129"/>
                </a:lnTo>
                <a:lnTo>
                  <a:pt x="194" y="68"/>
                </a:lnTo>
                <a:lnTo>
                  <a:pt x="242" y="42"/>
                </a:lnTo>
                <a:lnTo>
                  <a:pt x="269" y="28"/>
                </a:lnTo>
                <a:lnTo>
                  <a:pt x="322" y="0"/>
                </a:lnTo>
                <a:lnTo>
                  <a:pt x="315" y="309"/>
                </a:lnTo>
                <a:lnTo>
                  <a:pt x="1641" y="330"/>
                </a:lnTo>
                <a:lnTo>
                  <a:pt x="2726" y="326"/>
                </a:lnTo>
                <a:lnTo>
                  <a:pt x="3392" y="321"/>
                </a:lnTo>
                <a:lnTo>
                  <a:pt x="4055" y="300"/>
                </a:lnTo>
                <a:lnTo>
                  <a:pt x="4076" y="308"/>
                </a:lnTo>
                <a:lnTo>
                  <a:pt x="4075" y="332"/>
                </a:lnTo>
                <a:lnTo>
                  <a:pt x="4099" y="360"/>
                </a:lnTo>
                <a:lnTo>
                  <a:pt x="4111" y="358"/>
                </a:lnTo>
                <a:lnTo>
                  <a:pt x="4131" y="376"/>
                </a:lnTo>
                <a:lnTo>
                  <a:pt x="4141" y="416"/>
                </a:lnTo>
                <a:lnTo>
                  <a:pt x="4145" y="448"/>
                </a:lnTo>
                <a:lnTo>
                  <a:pt x="4163" y="458"/>
                </a:lnTo>
                <a:lnTo>
                  <a:pt x="4185" y="454"/>
                </a:lnTo>
                <a:lnTo>
                  <a:pt x="4200" y="446"/>
                </a:lnTo>
                <a:lnTo>
                  <a:pt x="4234" y="456"/>
                </a:lnTo>
                <a:lnTo>
                  <a:pt x="4266" y="472"/>
                </a:lnTo>
                <a:lnTo>
                  <a:pt x="4280" y="496"/>
                </a:lnTo>
                <a:lnTo>
                  <a:pt x="4298" y="510"/>
                </a:lnTo>
                <a:lnTo>
                  <a:pt x="4306" y="530"/>
                </a:lnTo>
                <a:lnTo>
                  <a:pt x="4290" y="550"/>
                </a:lnTo>
                <a:lnTo>
                  <a:pt x="4314" y="562"/>
                </a:lnTo>
                <a:lnTo>
                  <a:pt x="4330" y="600"/>
                </a:lnTo>
                <a:lnTo>
                  <a:pt x="4338" y="692"/>
                </a:lnTo>
                <a:lnTo>
                  <a:pt x="4334" y="729"/>
                </a:lnTo>
                <a:lnTo>
                  <a:pt x="4320" y="743"/>
                </a:lnTo>
                <a:lnTo>
                  <a:pt x="4337" y="77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78" name="Freeform 264"/>
          <p:cNvSpPr>
            <a:spLocks/>
          </p:cNvSpPr>
          <p:nvPr/>
        </p:nvSpPr>
        <p:spPr bwMode="auto">
          <a:xfrm>
            <a:off x="731838" y="901700"/>
            <a:ext cx="8048625" cy="4708525"/>
          </a:xfrm>
          <a:custGeom>
            <a:avLst/>
            <a:gdLst>
              <a:gd name="T0" fmla="*/ 8046879 w 4610"/>
              <a:gd name="T1" fmla="*/ 4384544 h 2616"/>
              <a:gd name="T2" fmla="*/ 7984027 w 4610"/>
              <a:gd name="T3" fmla="*/ 4395343 h 2616"/>
              <a:gd name="T4" fmla="*/ 7933395 w 4610"/>
              <a:gd name="T5" fmla="*/ 4413342 h 2616"/>
              <a:gd name="T6" fmla="*/ 7882764 w 4610"/>
              <a:gd name="T7" fmla="*/ 4451140 h 2616"/>
              <a:gd name="T8" fmla="*/ 7833879 w 4610"/>
              <a:gd name="T9" fmla="*/ 4488938 h 2616"/>
              <a:gd name="T10" fmla="*/ 7725633 w 4610"/>
              <a:gd name="T11" fmla="*/ 4434941 h 2616"/>
              <a:gd name="T12" fmla="*/ 7622624 w 4610"/>
              <a:gd name="T13" fmla="*/ 4420542 h 2616"/>
              <a:gd name="T14" fmla="*/ 7554534 w 4610"/>
              <a:gd name="T15" fmla="*/ 4425942 h 2616"/>
              <a:gd name="T16" fmla="*/ 7467239 w 4610"/>
              <a:gd name="T17" fmla="*/ 4451140 h 2616"/>
              <a:gd name="T18" fmla="*/ 7399148 w 4610"/>
              <a:gd name="T19" fmla="*/ 4494338 h 2616"/>
              <a:gd name="T20" fmla="*/ 7343279 w 4610"/>
              <a:gd name="T21" fmla="*/ 4560934 h 2616"/>
              <a:gd name="T22" fmla="*/ 7299632 w 4610"/>
              <a:gd name="T23" fmla="*/ 4640129 h 2616"/>
              <a:gd name="T24" fmla="*/ 7289156 w 4610"/>
              <a:gd name="T25" fmla="*/ 4665328 h 2616"/>
              <a:gd name="T26" fmla="*/ 6566350 w 4610"/>
              <a:gd name="T27" fmla="*/ 4683326 h 2616"/>
              <a:gd name="T28" fmla="*/ 4694740 w 4610"/>
              <a:gd name="T29" fmla="*/ 4706725 h 2616"/>
              <a:gd name="T30" fmla="*/ 3289286 w 4610"/>
              <a:gd name="T31" fmla="*/ 4695926 h 2616"/>
              <a:gd name="T32" fmla="*/ 1723209 w 4610"/>
              <a:gd name="T33" fmla="*/ 4681527 h 2616"/>
              <a:gd name="T34" fmla="*/ 0 w 4610"/>
              <a:gd name="T35" fmla="*/ 4636529 h 2616"/>
              <a:gd name="T36" fmla="*/ 134435 w 4610"/>
              <a:gd name="T37" fmla="*/ 7200 h 2616"/>
              <a:gd name="T38" fmla="*/ 148402 w 4610"/>
              <a:gd name="T39" fmla="*/ 0 h 261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610"/>
              <a:gd name="T61" fmla="*/ 0 h 2616"/>
              <a:gd name="T62" fmla="*/ 4610 w 4610"/>
              <a:gd name="T63" fmla="*/ 2616 h 261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610" h="2616">
                <a:moveTo>
                  <a:pt x="4609" y="2436"/>
                </a:moveTo>
                <a:lnTo>
                  <a:pt x="4573" y="2442"/>
                </a:lnTo>
                <a:lnTo>
                  <a:pt x="4544" y="2452"/>
                </a:lnTo>
                <a:lnTo>
                  <a:pt x="4515" y="2473"/>
                </a:lnTo>
                <a:lnTo>
                  <a:pt x="4487" y="2494"/>
                </a:lnTo>
                <a:lnTo>
                  <a:pt x="4425" y="2464"/>
                </a:lnTo>
                <a:lnTo>
                  <a:pt x="4366" y="2456"/>
                </a:lnTo>
                <a:lnTo>
                  <a:pt x="4327" y="2459"/>
                </a:lnTo>
                <a:lnTo>
                  <a:pt x="4277" y="2473"/>
                </a:lnTo>
                <a:lnTo>
                  <a:pt x="4238" y="2497"/>
                </a:lnTo>
                <a:lnTo>
                  <a:pt x="4206" y="2534"/>
                </a:lnTo>
                <a:lnTo>
                  <a:pt x="4181" y="2578"/>
                </a:lnTo>
                <a:lnTo>
                  <a:pt x="4175" y="2592"/>
                </a:lnTo>
                <a:lnTo>
                  <a:pt x="3761" y="2602"/>
                </a:lnTo>
                <a:lnTo>
                  <a:pt x="2689" y="2615"/>
                </a:lnTo>
                <a:lnTo>
                  <a:pt x="1884" y="2609"/>
                </a:lnTo>
                <a:lnTo>
                  <a:pt x="987" y="2601"/>
                </a:lnTo>
                <a:lnTo>
                  <a:pt x="0" y="2576"/>
                </a:lnTo>
                <a:lnTo>
                  <a:pt x="77" y="4"/>
                </a:lnTo>
                <a:lnTo>
                  <a:pt x="85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79" name="Freeform 265"/>
          <p:cNvSpPr>
            <a:spLocks/>
          </p:cNvSpPr>
          <p:nvPr/>
        </p:nvSpPr>
        <p:spPr bwMode="auto">
          <a:xfrm>
            <a:off x="879475" y="649288"/>
            <a:ext cx="530225" cy="252412"/>
          </a:xfrm>
          <a:custGeom>
            <a:avLst/>
            <a:gdLst>
              <a:gd name="T0" fmla="*/ 0 w 304"/>
              <a:gd name="T1" fmla="*/ 250634 h 142"/>
              <a:gd name="T2" fmla="*/ 223253 w 304"/>
              <a:gd name="T3" fmla="*/ 145759 h 142"/>
              <a:gd name="T4" fmla="*/ 399413 w 304"/>
              <a:gd name="T5" fmla="*/ 62214 h 142"/>
              <a:gd name="T6" fmla="*/ 528481 w 304"/>
              <a:gd name="T7" fmla="*/ 0 h 14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42"/>
              <a:gd name="T14" fmla="*/ 304 w 304"/>
              <a:gd name="T15" fmla="*/ 142 h 1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42">
                <a:moveTo>
                  <a:pt x="0" y="141"/>
                </a:moveTo>
                <a:lnTo>
                  <a:pt x="128" y="82"/>
                </a:lnTo>
                <a:lnTo>
                  <a:pt x="229" y="35"/>
                </a:lnTo>
                <a:lnTo>
                  <a:pt x="303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80" name="Freeform 268"/>
          <p:cNvSpPr>
            <a:spLocks/>
          </p:cNvSpPr>
          <p:nvPr/>
        </p:nvSpPr>
        <p:spPr bwMode="auto">
          <a:xfrm>
            <a:off x="8353425" y="1622425"/>
            <a:ext cx="100013" cy="842963"/>
          </a:xfrm>
          <a:custGeom>
            <a:avLst/>
            <a:gdLst>
              <a:gd name="T0" fmla="*/ 46558 w 58"/>
              <a:gd name="T1" fmla="*/ 0 h 469"/>
              <a:gd name="T2" fmla="*/ 98289 w 58"/>
              <a:gd name="T3" fmla="*/ 780055 h 469"/>
              <a:gd name="T4" fmla="*/ 91391 w 58"/>
              <a:gd name="T5" fmla="*/ 792637 h 469"/>
              <a:gd name="T6" fmla="*/ 81045 w 58"/>
              <a:gd name="T7" fmla="*/ 796232 h 469"/>
              <a:gd name="T8" fmla="*/ 72423 w 58"/>
              <a:gd name="T9" fmla="*/ 796232 h 469"/>
              <a:gd name="T10" fmla="*/ 63801 w 58"/>
              <a:gd name="T11" fmla="*/ 803421 h 469"/>
              <a:gd name="T12" fmla="*/ 58628 w 58"/>
              <a:gd name="T13" fmla="*/ 812408 h 469"/>
              <a:gd name="T14" fmla="*/ 50007 w 58"/>
              <a:gd name="T15" fmla="*/ 814205 h 469"/>
              <a:gd name="T16" fmla="*/ 39660 w 58"/>
              <a:gd name="T17" fmla="*/ 812408 h 469"/>
              <a:gd name="T18" fmla="*/ 27590 w 58"/>
              <a:gd name="T19" fmla="*/ 817800 h 469"/>
              <a:gd name="T20" fmla="*/ 15519 w 58"/>
              <a:gd name="T21" fmla="*/ 823192 h 469"/>
              <a:gd name="T22" fmla="*/ 0 w 58"/>
              <a:gd name="T23" fmla="*/ 841166 h 4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8"/>
              <a:gd name="T37" fmla="*/ 0 h 469"/>
              <a:gd name="T38" fmla="*/ 58 w 58"/>
              <a:gd name="T39" fmla="*/ 469 h 46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8" h="469">
                <a:moveTo>
                  <a:pt x="27" y="0"/>
                </a:moveTo>
                <a:lnTo>
                  <a:pt x="57" y="434"/>
                </a:lnTo>
                <a:lnTo>
                  <a:pt x="53" y="441"/>
                </a:lnTo>
                <a:lnTo>
                  <a:pt x="47" y="443"/>
                </a:lnTo>
                <a:lnTo>
                  <a:pt x="42" y="443"/>
                </a:lnTo>
                <a:lnTo>
                  <a:pt x="37" y="447"/>
                </a:lnTo>
                <a:lnTo>
                  <a:pt x="34" y="452"/>
                </a:lnTo>
                <a:lnTo>
                  <a:pt x="29" y="453"/>
                </a:lnTo>
                <a:lnTo>
                  <a:pt x="23" y="452"/>
                </a:lnTo>
                <a:lnTo>
                  <a:pt x="16" y="455"/>
                </a:lnTo>
                <a:lnTo>
                  <a:pt x="9" y="458"/>
                </a:lnTo>
                <a:lnTo>
                  <a:pt x="0" y="4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81" name="Rectangle 270"/>
          <p:cNvSpPr>
            <a:spLocks noChangeArrowheads="1"/>
          </p:cNvSpPr>
          <p:nvPr/>
        </p:nvSpPr>
        <p:spPr bwMode="auto">
          <a:xfrm>
            <a:off x="7826375" y="1944688"/>
            <a:ext cx="86836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LACKAWANNA</a:t>
            </a:r>
          </a:p>
          <a:p>
            <a:pPr defTabSz="1019175"/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35</a:t>
            </a:r>
          </a:p>
          <a:p>
            <a:pPr defTabSz="1019175"/>
            <a:endParaRPr lang="en-US" sz="5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82" name="Rectangle 271"/>
          <p:cNvSpPr>
            <a:spLocks noChangeArrowheads="1"/>
          </p:cNvSpPr>
          <p:nvPr/>
        </p:nvSpPr>
        <p:spPr bwMode="auto">
          <a:xfrm>
            <a:off x="6288088" y="3246438"/>
            <a:ext cx="79533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600">
                <a:solidFill>
                  <a:srgbClr val="000000"/>
                </a:solidFill>
                <a:latin typeface="Times New Roman" pitchFamily="18" charset="0"/>
              </a:rPr>
              <a:t>NORTHUMBER-</a:t>
            </a:r>
          </a:p>
          <a:p>
            <a:pPr defTabSz="1019175"/>
            <a:r>
              <a:rPr lang="en-US" sz="600">
                <a:solidFill>
                  <a:srgbClr val="000000"/>
                </a:solidFill>
                <a:latin typeface="Times New Roman" pitchFamily="18" charset="0"/>
              </a:rPr>
              <a:t>LAND</a:t>
            </a:r>
          </a:p>
          <a:p>
            <a:pPr defTabSz="1019175"/>
            <a:r>
              <a:rPr lang="en-US" sz="600">
                <a:solidFill>
                  <a:srgbClr val="000000"/>
                </a:solidFill>
                <a:latin typeface="Times New Roman" pitchFamily="18" charset="0"/>
              </a:rPr>
              <a:t>49</a:t>
            </a:r>
          </a:p>
        </p:txBody>
      </p:sp>
      <p:sp>
        <p:nvSpPr>
          <p:cNvPr id="2283" name="Freeform 272"/>
          <p:cNvSpPr>
            <a:spLocks/>
          </p:cNvSpPr>
          <p:nvPr/>
        </p:nvSpPr>
        <p:spPr bwMode="auto">
          <a:xfrm>
            <a:off x="8828088" y="3449638"/>
            <a:ext cx="125412" cy="144462"/>
          </a:xfrm>
          <a:custGeom>
            <a:avLst/>
            <a:gdLst>
              <a:gd name="T0" fmla="*/ 0 w 73"/>
              <a:gd name="T1" fmla="*/ 0 h 81"/>
              <a:gd name="T2" fmla="*/ 0 w 73"/>
              <a:gd name="T3" fmla="*/ 142679 h 81"/>
              <a:gd name="T4" fmla="*/ 123694 w 73"/>
              <a:gd name="T5" fmla="*/ 142679 h 81"/>
              <a:gd name="T6" fmla="*/ 123694 w 73"/>
              <a:gd name="T7" fmla="*/ 0 h 81"/>
              <a:gd name="T8" fmla="*/ 0 w 73"/>
              <a:gd name="T9" fmla="*/ 0 h 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81"/>
              <a:gd name="T17" fmla="*/ 73 w 73"/>
              <a:gd name="T18" fmla="*/ 81 h 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81">
                <a:moveTo>
                  <a:pt x="0" y="0"/>
                </a:moveTo>
                <a:lnTo>
                  <a:pt x="0" y="80"/>
                </a:lnTo>
                <a:lnTo>
                  <a:pt x="72" y="80"/>
                </a:lnTo>
                <a:lnTo>
                  <a:pt x="72" y="0"/>
                </a:lnTo>
                <a:lnTo>
                  <a:pt x="0" y="0"/>
                </a:lnTo>
              </a:path>
            </a:pathLst>
          </a:custGeom>
          <a:solidFill>
            <a:srgbClr val="FFFFCC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6" name="Rectangle 372"/>
          <p:cNvSpPr>
            <a:spLocks noChangeArrowheads="1"/>
          </p:cNvSpPr>
          <p:nvPr/>
        </p:nvSpPr>
        <p:spPr bwMode="auto">
          <a:xfrm>
            <a:off x="8459788" y="2232025"/>
            <a:ext cx="84137" cy="84138"/>
          </a:xfrm>
          <a:prstGeom prst="rect">
            <a:avLst/>
          </a:prstGeom>
          <a:solidFill>
            <a:srgbClr val="CCFF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7" name="Rectangle 209"/>
          <p:cNvSpPr>
            <a:spLocks noChangeArrowheads="1"/>
          </p:cNvSpPr>
          <p:nvPr/>
        </p:nvSpPr>
        <p:spPr bwMode="auto">
          <a:xfrm>
            <a:off x="7981950" y="4103688"/>
            <a:ext cx="1444625" cy="47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559" tIns="51280" rIns="102559" bIns="51280">
            <a:spAutoFit/>
          </a:bodyPr>
          <a:lstStyle/>
          <a:p>
            <a:pPr algn="l"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      </a:t>
            </a:r>
            <a:endParaRPr lang="en-US" sz="8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MONTGOMERY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46   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2288" name="Rectangle 228"/>
          <p:cNvSpPr>
            <a:spLocks noChangeArrowheads="1"/>
          </p:cNvSpPr>
          <p:nvPr/>
        </p:nvSpPr>
        <p:spPr bwMode="auto">
          <a:xfrm>
            <a:off x="8248650" y="5065713"/>
            <a:ext cx="72548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700" dirty="0">
                <a:solidFill>
                  <a:srgbClr val="000000"/>
                </a:solidFill>
                <a:latin typeface="Times New Roman" pitchFamily="18" charset="0"/>
              </a:rPr>
              <a:t>DELAWARE</a:t>
            </a:r>
          </a:p>
          <a:p>
            <a:pPr defTabSz="1019175"/>
            <a:r>
              <a:rPr lang="en-US" sz="700" dirty="0">
                <a:solidFill>
                  <a:srgbClr val="000000"/>
                </a:solidFill>
                <a:latin typeface="Times New Roman" pitchFamily="18" charset="0"/>
              </a:rPr>
              <a:t>23</a:t>
            </a:r>
          </a:p>
        </p:txBody>
      </p:sp>
      <p:sp>
        <p:nvSpPr>
          <p:cNvPr id="2289" name="Rectangle 227"/>
          <p:cNvSpPr>
            <a:spLocks noChangeArrowheads="1"/>
          </p:cNvSpPr>
          <p:nvPr/>
        </p:nvSpPr>
        <p:spPr bwMode="auto">
          <a:xfrm>
            <a:off x="9066213" y="5010150"/>
            <a:ext cx="992187" cy="34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2559" tIns="51280" rIns="102559" bIns="51280">
            <a:spAutoFit/>
          </a:bodyPr>
          <a:lstStyle/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PHILADELPHIA</a:t>
            </a:r>
          </a:p>
          <a:p>
            <a:pPr defTabSz="1019175"/>
            <a:r>
              <a:rPr lang="en-US" sz="800" dirty="0">
                <a:solidFill>
                  <a:srgbClr val="000000"/>
                </a:solidFill>
                <a:latin typeface="Times New Roman" pitchFamily="18" charset="0"/>
              </a:rPr>
              <a:t>51</a:t>
            </a:r>
          </a:p>
        </p:txBody>
      </p:sp>
      <p:sp>
        <p:nvSpPr>
          <p:cNvPr id="2290" name="Rectangle 386"/>
          <p:cNvSpPr>
            <a:spLocks noChangeArrowheads="1"/>
          </p:cNvSpPr>
          <p:nvPr/>
        </p:nvSpPr>
        <p:spPr bwMode="auto">
          <a:xfrm>
            <a:off x="6765925" y="2943225"/>
            <a:ext cx="80963" cy="8413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91" name="Rectangle 273"/>
          <p:cNvSpPr>
            <a:spLocks noChangeArrowheads="1"/>
          </p:cNvSpPr>
          <p:nvPr/>
        </p:nvSpPr>
        <p:spPr bwMode="auto">
          <a:xfrm>
            <a:off x="8189913" y="3289300"/>
            <a:ext cx="10302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59" tIns="51280" rIns="102559" bIns="51280">
            <a:spAutoFit/>
          </a:bodyPr>
          <a:lstStyle/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NORTHAMPTON</a:t>
            </a:r>
          </a:p>
          <a:p>
            <a:pPr defTabSz="1019175"/>
            <a:r>
              <a:rPr lang="en-US" sz="800">
                <a:solidFill>
                  <a:srgbClr val="000000"/>
                </a:solidFill>
                <a:latin typeface="Times New Roman" pitchFamily="18" charset="0"/>
              </a:rPr>
              <a:t>48</a:t>
            </a:r>
          </a:p>
        </p:txBody>
      </p:sp>
      <p:sp>
        <p:nvSpPr>
          <p:cNvPr id="2292" name="Line 390"/>
          <p:cNvSpPr>
            <a:spLocks noChangeShapeType="1"/>
          </p:cNvSpPr>
          <p:nvPr/>
        </p:nvSpPr>
        <p:spPr bwMode="auto">
          <a:xfrm>
            <a:off x="8435975" y="2195513"/>
            <a:ext cx="4763" cy="179387"/>
          </a:xfrm>
          <a:prstGeom prst="line">
            <a:avLst/>
          </a:prstGeom>
          <a:noFill/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93" name="Text Box 391"/>
          <p:cNvSpPr txBox="1">
            <a:spLocks noChangeArrowheads="1"/>
          </p:cNvSpPr>
          <p:nvPr/>
        </p:nvSpPr>
        <p:spPr bwMode="auto">
          <a:xfrm>
            <a:off x="1793875" y="231775"/>
            <a:ext cx="6873875" cy="558800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  <p:txBody>
          <a:bodyPr wrap="none" lIns="101881" tIns="0" rIns="101881" bIns="0"/>
          <a:lstStyle/>
          <a:p>
            <a:pPr defTabSz="1019175"/>
            <a:r>
              <a:rPr lang="en-US" sz="1400" dirty="0"/>
              <a:t>PENNSYLVANIA DEPARTMENT OF AGRICULTURE</a:t>
            </a:r>
          </a:p>
          <a:p>
            <a:pPr defTabSz="1019175"/>
            <a:r>
              <a:rPr lang="en-US" sz="1400" dirty="0"/>
              <a:t>Bureau of Food Distribution</a:t>
            </a:r>
          </a:p>
          <a:p>
            <a:pPr defTabSz="1019175"/>
            <a:r>
              <a:rPr lang="en-US" sz="1400" dirty="0"/>
              <a:t>2301 N. Cameron Street, Harrisburg, PA  17110</a:t>
            </a:r>
          </a:p>
          <a:p>
            <a:pPr defTabSz="1019175"/>
            <a:endParaRPr lang="en-US" sz="1400" dirty="0"/>
          </a:p>
        </p:txBody>
      </p:sp>
      <p:sp>
        <p:nvSpPr>
          <p:cNvPr id="2301" name="Line 399"/>
          <p:cNvSpPr>
            <a:spLocks noChangeShapeType="1"/>
          </p:cNvSpPr>
          <p:nvPr/>
        </p:nvSpPr>
        <p:spPr bwMode="auto">
          <a:xfrm flipH="1">
            <a:off x="6402388" y="2825750"/>
            <a:ext cx="85725" cy="412750"/>
          </a:xfrm>
          <a:prstGeom prst="line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2" name="Line 400"/>
          <p:cNvSpPr>
            <a:spLocks noChangeShapeType="1"/>
          </p:cNvSpPr>
          <p:nvPr/>
        </p:nvSpPr>
        <p:spPr bwMode="auto">
          <a:xfrm flipH="1">
            <a:off x="5287963" y="3852863"/>
            <a:ext cx="587375" cy="387350"/>
          </a:xfrm>
          <a:prstGeom prst="line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3" name="Text Box 401"/>
          <p:cNvSpPr txBox="1">
            <a:spLocks noChangeArrowheads="1"/>
          </p:cNvSpPr>
          <p:nvPr/>
        </p:nvSpPr>
        <p:spPr bwMode="auto">
          <a:xfrm>
            <a:off x="6180138" y="2852738"/>
            <a:ext cx="885825" cy="193675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  <p:txBody>
          <a:bodyPr lIns="101881" tIns="50941" rIns="101881" bIns="50941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sz="600">
                <a:latin typeface="Times New Roman" pitchFamily="18" charset="0"/>
              </a:rPr>
              <a:t>MONTOUR 47</a:t>
            </a:r>
            <a:endParaRPr lang="en-US" sz="600"/>
          </a:p>
        </p:txBody>
      </p:sp>
      <p:sp>
        <p:nvSpPr>
          <p:cNvPr id="2304" name="Line 402"/>
          <p:cNvSpPr>
            <a:spLocks noChangeShapeType="1"/>
          </p:cNvSpPr>
          <p:nvPr/>
        </p:nvSpPr>
        <p:spPr bwMode="auto">
          <a:xfrm>
            <a:off x="8867775" y="3435350"/>
            <a:ext cx="26988" cy="138113"/>
          </a:xfrm>
          <a:prstGeom prst="line">
            <a:avLst/>
          </a:prstGeom>
          <a:noFill/>
          <a:ln w="381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5" name="Line 403"/>
          <p:cNvSpPr>
            <a:spLocks noChangeShapeType="1"/>
          </p:cNvSpPr>
          <p:nvPr/>
        </p:nvSpPr>
        <p:spPr bwMode="auto">
          <a:xfrm>
            <a:off x="4860925" y="3878263"/>
            <a:ext cx="0" cy="153987"/>
          </a:xfrm>
          <a:prstGeom prst="line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6" name="Line 404"/>
          <p:cNvSpPr>
            <a:spLocks noChangeShapeType="1"/>
          </p:cNvSpPr>
          <p:nvPr/>
        </p:nvSpPr>
        <p:spPr bwMode="auto">
          <a:xfrm flipH="1">
            <a:off x="5103813" y="4005263"/>
            <a:ext cx="74612" cy="104775"/>
          </a:xfrm>
          <a:prstGeom prst="line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7" name="Line 409"/>
          <p:cNvSpPr>
            <a:spLocks noChangeShapeType="1"/>
          </p:cNvSpPr>
          <p:nvPr/>
        </p:nvSpPr>
        <p:spPr bwMode="auto">
          <a:xfrm>
            <a:off x="1216025" y="1571625"/>
            <a:ext cx="250825" cy="0"/>
          </a:xfrm>
          <a:prstGeom prst="line">
            <a:avLst/>
          </a:prstGeom>
          <a:noFill/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8" name="Rectangle 413"/>
          <p:cNvSpPr>
            <a:spLocks noChangeArrowheads="1"/>
          </p:cNvSpPr>
          <p:nvPr/>
        </p:nvSpPr>
        <p:spPr bwMode="auto">
          <a:xfrm>
            <a:off x="0" y="3725863"/>
            <a:ext cx="10058400" cy="320675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500" b="0"/>
              <a:t> 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2309" name="Rectangle 414"/>
          <p:cNvSpPr>
            <a:spLocks noChangeArrowheads="1"/>
          </p:cNvSpPr>
          <p:nvPr/>
        </p:nvSpPr>
        <p:spPr bwMode="auto">
          <a:xfrm>
            <a:off x="200025" y="4773613"/>
            <a:ext cx="10058400" cy="320675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500" b="0"/>
              <a:t> 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1838" y="5781675"/>
            <a:ext cx="1636712" cy="5078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Field Representative</a:t>
            </a:r>
          </a:p>
          <a:p>
            <a:pPr algn="l"/>
            <a:r>
              <a:rPr lang="en-US" dirty="0"/>
              <a:t>Terri Woodward</a:t>
            </a:r>
          </a:p>
          <a:p>
            <a:pPr algn="l"/>
            <a:r>
              <a:rPr lang="en-US" dirty="0"/>
              <a:t>Telephone: 814-337-2514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6369" y="5781675"/>
            <a:ext cx="1629569" cy="507831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Field Representative</a:t>
            </a:r>
          </a:p>
          <a:p>
            <a:pPr algn="l"/>
            <a:r>
              <a:rPr lang="en-US" dirty="0"/>
              <a:t>Melissa Harris</a:t>
            </a:r>
          </a:p>
          <a:p>
            <a:pPr algn="l"/>
            <a:r>
              <a:rPr lang="en-US" dirty="0"/>
              <a:t>Telephone:  570-336-8732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9762" y="5781675"/>
            <a:ext cx="1655763" cy="5078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Field Representative</a:t>
            </a:r>
          </a:p>
          <a:p>
            <a:pPr algn="l"/>
            <a:r>
              <a:rPr lang="en-US" dirty="0"/>
              <a:t>Ann Morgan</a:t>
            </a:r>
          </a:p>
          <a:p>
            <a:pPr algn="l"/>
            <a:r>
              <a:rPr lang="en-US" dirty="0"/>
              <a:t>Telephone:  570-836-6399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1413" y="5781675"/>
            <a:ext cx="1741487" cy="507831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Field Representative</a:t>
            </a:r>
          </a:p>
          <a:p>
            <a:pPr algn="l"/>
            <a:r>
              <a:rPr lang="en-US" dirty="0"/>
              <a:t>Renee Marchese</a:t>
            </a:r>
          </a:p>
          <a:p>
            <a:pPr algn="l"/>
            <a:r>
              <a:rPr lang="en-US" dirty="0"/>
              <a:t>Telephone:  412-373-0351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4063" y="6419850"/>
            <a:ext cx="1614487" cy="507831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Field Representative</a:t>
            </a:r>
          </a:p>
          <a:p>
            <a:pPr algn="l"/>
            <a:r>
              <a:rPr lang="en-US" dirty="0"/>
              <a:t>Kendra Gould</a:t>
            </a:r>
          </a:p>
          <a:p>
            <a:pPr algn="l"/>
            <a:r>
              <a:rPr lang="en-US" dirty="0"/>
              <a:t>Telephone: 412-906-2926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96369" y="6419850"/>
            <a:ext cx="1610519" cy="507831"/>
          </a:xfrm>
          <a:prstGeom prst="rect">
            <a:avLst/>
          </a:prstGeom>
          <a:solidFill>
            <a:srgbClr val="66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Field Representative</a:t>
            </a:r>
          </a:p>
          <a:p>
            <a:pPr algn="l"/>
            <a:r>
              <a:rPr lang="en-US" dirty="0"/>
              <a:t>Joe Dugan</a:t>
            </a:r>
          </a:p>
          <a:p>
            <a:pPr algn="l"/>
            <a:r>
              <a:rPr lang="en-US" dirty="0"/>
              <a:t>Telephone: 814-378-5360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49763" y="6419850"/>
            <a:ext cx="1655762" cy="507831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Field Representative</a:t>
            </a:r>
          </a:p>
          <a:p>
            <a:pPr algn="l"/>
            <a:r>
              <a:rPr lang="en-US" dirty="0"/>
              <a:t>Joann Hock</a:t>
            </a:r>
          </a:p>
          <a:p>
            <a:pPr algn="l"/>
            <a:r>
              <a:rPr lang="en-US" dirty="0"/>
              <a:t>Telephone:  570-622-2185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21413" y="6419850"/>
            <a:ext cx="1741487" cy="507831"/>
          </a:xfrm>
          <a:prstGeom prst="rect">
            <a:avLst/>
          </a:prstGeom>
          <a:solidFill>
            <a:srgbClr val="66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Field Representative</a:t>
            </a:r>
          </a:p>
          <a:p>
            <a:pPr algn="l"/>
            <a:r>
              <a:rPr lang="en-US" dirty="0"/>
              <a:t>Tyler Banas</a:t>
            </a:r>
          </a:p>
          <a:p>
            <a:pPr algn="l"/>
            <a:r>
              <a:rPr lang="en-US" dirty="0"/>
              <a:t>Telephone:  215-269-6085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09744" y="6419850"/>
            <a:ext cx="1805781" cy="5078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Field Representative</a:t>
            </a:r>
          </a:p>
          <a:p>
            <a:pPr algn="l"/>
            <a:r>
              <a:rPr lang="en-US" dirty="0" err="1"/>
              <a:t>Georgiann</a:t>
            </a:r>
            <a:r>
              <a:rPr lang="en-US" dirty="0"/>
              <a:t> </a:t>
            </a:r>
            <a:r>
              <a:rPr lang="en-US" dirty="0" err="1"/>
              <a:t>Hunsicker</a:t>
            </a:r>
            <a:endParaRPr lang="en-US" dirty="0"/>
          </a:p>
          <a:p>
            <a:pPr algn="l"/>
            <a:r>
              <a:rPr lang="en-US" dirty="0"/>
              <a:t>Telephone:  610-261-1658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rnd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rnd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1581C94A898249822BDE5696B4B973" ma:contentTypeVersion="1" ma:contentTypeDescription="Create a new document." ma:contentTypeScope="" ma:versionID="ec91db1b5b0e6114b6a3089ed1199651">
  <xsd:schema xmlns:xsd="http://www.w3.org/2001/XMLSchema" xmlns:xs="http://www.w3.org/2001/XMLSchema" xmlns:p="http://schemas.microsoft.com/office/2006/metadata/properties" xmlns:ns1="http://schemas.microsoft.com/sharepoint/v3" xmlns:ns2="602024c2-493e-4164-a7dd-cbd0eed2e3f9" targetNamespace="http://schemas.microsoft.com/office/2006/metadata/properties" ma:root="true" ma:fieldsID="72df310622261de457fb1e534417d567" ns1:_="" ns2:_="">
    <xsd:import namespace="http://schemas.microsoft.com/sharepoint/v3"/>
    <xsd:import namespace="602024c2-493e-4164-a7dd-cbd0eed2e3f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2024c2-493e-4164-a7dd-cbd0eed2e3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602024c2-493e-4164-a7dd-cbd0eed2e3f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FA06218-1B60-4BEF-BC18-A9C32C57C36E}"/>
</file>

<file path=customXml/itemProps2.xml><?xml version="1.0" encoding="utf-8"?>
<ds:datastoreItem xmlns:ds="http://schemas.openxmlformats.org/officeDocument/2006/customXml" ds:itemID="{95903F30-A363-48B8-BB3D-D502C0FF7BE0}"/>
</file>

<file path=customXml/itemProps3.xml><?xml version="1.0" encoding="utf-8"?>
<ds:datastoreItem xmlns:ds="http://schemas.openxmlformats.org/officeDocument/2006/customXml" ds:itemID="{F10130FB-E201-4BD0-B807-68DA97E8BE95}"/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3265</TotalTime>
  <Words>226</Words>
  <Application>Microsoft Office PowerPoint</Application>
  <PresentationFormat>Custom</PresentationFormat>
  <Paragraphs>172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howrylak</dc:creator>
  <cp:lastModifiedBy>Seiple, Melissa</cp:lastModifiedBy>
  <cp:revision>102</cp:revision>
  <cp:lastPrinted>2017-06-15T15:57:04Z</cp:lastPrinted>
  <dcterms:created xsi:type="dcterms:W3CDTF">1995-06-17T23:31:02Z</dcterms:created>
  <dcterms:modified xsi:type="dcterms:W3CDTF">2017-06-15T15:59:06Z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0x0101008A1581C94A898249822BDE5696B4B973</vt:lpwstr>
  </property>
  <property fmtid="{D5CDD505-2E9C-101B-9397-08002B2CF9AE}" pid="3" name="Order">
    <vt:r8>4500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